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  <p:sldId id="271" r:id="rId53"/>
    <p:sldId id="272" r:id="rId54"/>
    <p:sldId id="273" r:id="rId55"/>
    <p:sldId id="274" r:id="rId5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erkshire Swash" charset="1" panose="02000505000000020003"/>
      <p:regular r:id="rId10"/>
    </p:embeddedFont>
    <p:embeddedFont>
      <p:font typeface="League Spartan" charset="1" panose="00000800000000000000"/>
      <p:regular r:id="rId11"/>
    </p:embeddedFont>
    <p:embeddedFont>
      <p:font typeface="Alike" charset="1" panose="02000000000000000000"/>
      <p:regular r:id="rId12"/>
    </p:embeddedFont>
    <p:embeddedFont>
      <p:font typeface="Alike Bold" charset="1" panose="02000000000000000000"/>
      <p:regular r:id="rId13"/>
    </p:embeddedFont>
    <p:embeddedFont>
      <p:font typeface="Alike Italics" charset="1" panose="02000000000000000000"/>
      <p:regular r:id="rId14"/>
    </p:embeddedFont>
    <p:embeddedFont>
      <p:font typeface="Alike Bold Italics" charset="1" panose="02000000000000000000"/>
      <p:regular r:id="rId15"/>
    </p:embeddedFont>
    <p:embeddedFont>
      <p:font typeface="Cardo" charset="1" panose="02020600000000000000"/>
      <p:regular r:id="rId16"/>
    </p:embeddedFont>
    <p:embeddedFont>
      <p:font typeface="Cardo Bold" charset="1" panose="02020804080000020003"/>
      <p:regular r:id="rId17"/>
    </p:embeddedFont>
    <p:embeddedFont>
      <p:font typeface="Cardo Italics" charset="1" panose="02020600000000000000"/>
      <p:regular r:id="rId18"/>
    </p:embeddedFont>
    <p:embeddedFont>
      <p:font typeface="Calistoga" charset="1" panose="00000500000000000000"/>
      <p:regular r:id="rId19"/>
    </p:embeddedFont>
    <p:embeddedFont>
      <p:font typeface="Crimson Pro" charset="1" panose="00000000000000000000"/>
      <p:regular r:id="rId20"/>
    </p:embeddedFont>
    <p:embeddedFont>
      <p:font typeface="Crimson Pro Bold" charset="1" panose="00000000000000000000"/>
      <p:regular r:id="rId21"/>
    </p:embeddedFont>
    <p:embeddedFont>
      <p:font typeface="Crimson Pro Italics" charset="1" panose="00000000000000000000"/>
      <p:regular r:id="rId22"/>
    </p:embeddedFont>
    <p:embeddedFont>
      <p:font typeface="Crimson Pro Bold Italics" charset="1" panose="00000000000000000000"/>
      <p:regular r:id="rId23"/>
    </p:embeddedFont>
    <p:embeddedFont>
      <p:font typeface="Caladea" charset="1" panose="02040503050406030204"/>
      <p:regular r:id="rId24"/>
    </p:embeddedFont>
    <p:embeddedFont>
      <p:font typeface="Caladea Bold" charset="1" panose="02040803050406030204"/>
      <p:regular r:id="rId25"/>
    </p:embeddedFont>
    <p:embeddedFont>
      <p:font typeface="Caladea Italics" charset="1" panose="02040503050406090204"/>
      <p:regular r:id="rId26"/>
    </p:embeddedFont>
    <p:embeddedFont>
      <p:font typeface="Caladea Bold Italics" charset="1" panose="02040803050406090204"/>
      <p:regular r:id="rId27"/>
    </p:embeddedFont>
    <p:embeddedFont>
      <p:font typeface="Open Sans Light" charset="1" panose="020B0306030504020204"/>
      <p:regular r:id="rId28"/>
    </p:embeddedFont>
    <p:embeddedFont>
      <p:font typeface="Open Sans Light Bold" charset="1" panose="020B0806030504020204"/>
      <p:regular r:id="rId29"/>
    </p:embeddedFont>
    <p:embeddedFont>
      <p:font typeface="Open Sans Light Italics" charset="1" panose="020B0306030504020204"/>
      <p:regular r:id="rId30"/>
    </p:embeddedFont>
    <p:embeddedFont>
      <p:font typeface="Open Sans Light Bold Italics" charset="1" panose="020B0806030504020204"/>
      <p:regular r:id="rId31"/>
    </p:embeddedFont>
    <p:embeddedFont>
      <p:font typeface="Montserrat Semi-Bold" charset="1" panose="00000700000000000000"/>
      <p:regular r:id="rId32"/>
    </p:embeddedFont>
    <p:embeddedFont>
      <p:font typeface="Montserrat Semi-Bold Bold" charset="1" panose="00000800000000000000"/>
      <p:regular r:id="rId33"/>
    </p:embeddedFont>
    <p:embeddedFont>
      <p:font typeface="Montserrat Semi-Bold Italics" charset="1" panose="00000700000000000000"/>
      <p:regular r:id="rId34"/>
    </p:embeddedFont>
    <p:embeddedFont>
      <p:font typeface="Montserrat Semi-Bold Bold Italics" charset="1" panose="00000800000000000000"/>
      <p:regular r:id="rId35"/>
    </p:embeddedFont>
    <p:embeddedFont>
      <p:font typeface="Blomfield MF" charset="1" panose="01000503000000020003"/>
      <p:regular r:id="rId36"/>
    </p:embeddedFont>
    <p:embeddedFont>
      <p:font typeface="Blomfield MF Bold" charset="1" panose="01000503000000020003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52" Target="slides/slide15.xml" Type="http://schemas.openxmlformats.org/officeDocument/2006/relationships/slide"/><Relationship Id="rId53" Target="slides/slide16.xml" Type="http://schemas.openxmlformats.org/officeDocument/2006/relationships/slide"/><Relationship Id="rId54" Target="slides/slide17.xml" Type="http://schemas.openxmlformats.org/officeDocument/2006/relationships/slide"/><Relationship Id="rId55" Target="slides/slide18.xml" Type="http://schemas.openxmlformats.org/officeDocument/2006/relationships/slide"/><Relationship Id="rId56" Target="slides/slide1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15894" y="1832029"/>
            <a:ext cx="7706695" cy="6622941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56698" y="2387829"/>
            <a:ext cx="6534491" cy="5511342"/>
            <a:chOff x="0" y="0"/>
            <a:chExt cx="1721018" cy="145154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721018" cy="1451547"/>
            </a:xfrm>
            <a:custGeom>
              <a:avLst/>
              <a:gdLst/>
              <a:ahLst/>
              <a:cxnLst/>
              <a:rect r="r" b="b" t="t" l="l"/>
              <a:pathLst>
                <a:path h="1451547" w="1721018">
                  <a:moveTo>
                    <a:pt x="0" y="0"/>
                  </a:moveTo>
                  <a:lnTo>
                    <a:pt x="1721018" y="0"/>
                  </a:lnTo>
                  <a:lnTo>
                    <a:pt x="1721018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038975" y="9447772"/>
            <a:ext cx="4393457" cy="839228"/>
            <a:chOff x="0" y="0"/>
            <a:chExt cx="1157124" cy="221031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18414" y="0"/>
            <a:ext cx="4393457" cy="839228"/>
            <a:chOff x="0" y="0"/>
            <a:chExt cx="1157124" cy="2210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478202" y="9258300"/>
            <a:ext cx="2664422" cy="1218172"/>
            <a:chOff x="0" y="0"/>
            <a:chExt cx="483446" cy="221031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235591" y="-189472"/>
            <a:ext cx="2664422" cy="1218172"/>
            <a:chOff x="0" y="0"/>
            <a:chExt cx="483446" cy="221031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088612" y="9258300"/>
            <a:ext cx="2664422" cy="1218172"/>
            <a:chOff x="0" y="0"/>
            <a:chExt cx="483446" cy="221031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6846001" y="-189472"/>
            <a:ext cx="2664422" cy="1218172"/>
            <a:chOff x="0" y="0"/>
            <a:chExt cx="483446" cy="221031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214615" y="2220949"/>
            <a:ext cx="6709253" cy="5845101"/>
            <a:chOff x="0" y="0"/>
            <a:chExt cx="6350000" cy="5532120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8540002" y="2520315"/>
            <a:ext cx="6058479" cy="5246370"/>
            <a:chOff x="0" y="0"/>
            <a:chExt cx="4282440" cy="3708400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46" r="-14946" t="0" b="0"/>
              </a:stretch>
            </a:blipFill>
          </p:spPr>
        </p:sp>
      </p:grpSp>
      <p:sp>
        <p:nvSpPr>
          <p:cNvPr name="AutoShape 30" id="30"/>
          <p:cNvSpPr/>
          <p:nvPr/>
        </p:nvSpPr>
        <p:spPr>
          <a:xfrm rot="-3705113">
            <a:off x="14301451" y="6522576"/>
            <a:ext cx="3317663" cy="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-7186693">
            <a:off x="14263267" y="3658214"/>
            <a:ext cx="3317663" cy="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3"/>
          <a:srcRect l="8831" t="24531" r="17124" b="35188"/>
          <a:stretch>
            <a:fillRect/>
          </a:stretch>
        </p:blipFill>
        <p:spPr>
          <a:xfrm flipH="false" flipV="false" rot="0">
            <a:off x="1157753" y="644654"/>
            <a:ext cx="2182674" cy="1187375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014329" y="4448877"/>
            <a:ext cx="6148566" cy="147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0"/>
              </a:lnSpc>
            </a:pPr>
            <a:r>
              <a:rPr lang="en-US" sz="11000">
                <a:solidFill>
                  <a:srgbClr val="606060"/>
                </a:solidFill>
                <a:latin typeface="League Spartan"/>
              </a:rPr>
              <a:t>ENTERO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5718877"/>
            <a:ext cx="6558141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0"/>
              </a:lnSpc>
            </a:pPr>
            <a:r>
              <a:rPr lang="en-US" sz="3200" spc="128">
                <a:solidFill>
                  <a:srgbClr val="606060"/>
                </a:solidFill>
                <a:latin typeface="Crimson Pro"/>
              </a:rPr>
              <a:t>-ALL IN ONE-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0094482" y="1832029"/>
            <a:ext cx="7706695" cy="6622941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716943" y="318595"/>
            <a:ext cx="6187587" cy="10171476"/>
            <a:chOff x="0" y="0"/>
            <a:chExt cx="1629653" cy="267890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629652" cy="2678907"/>
            </a:xfrm>
            <a:custGeom>
              <a:avLst/>
              <a:gdLst/>
              <a:ahLst/>
              <a:cxnLst/>
              <a:rect r="r" b="b" t="t" l="l"/>
              <a:pathLst>
                <a:path h="2678907" w="1629652">
                  <a:moveTo>
                    <a:pt x="0" y="0"/>
                  </a:moveTo>
                  <a:lnTo>
                    <a:pt x="1629652" y="0"/>
                  </a:lnTo>
                  <a:lnTo>
                    <a:pt x="1629652" y="2678907"/>
                  </a:lnTo>
                  <a:lnTo>
                    <a:pt x="0" y="26789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036508" y="9447772"/>
            <a:ext cx="4393457" cy="839228"/>
            <a:chOff x="0" y="0"/>
            <a:chExt cx="1157124" cy="221031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480669" y="9258300"/>
            <a:ext cx="2664422" cy="1218172"/>
            <a:chOff x="0" y="0"/>
            <a:chExt cx="483446" cy="2210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91079" y="9258300"/>
            <a:ext cx="2664422" cy="1218172"/>
            <a:chOff x="0" y="0"/>
            <a:chExt cx="483446" cy="221031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10593203" y="2220949"/>
            <a:ext cx="6709253" cy="5845101"/>
            <a:chOff x="0" y="0"/>
            <a:chExt cx="6350000" cy="553212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0D7377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1369337" y="2166026"/>
            <a:ext cx="5156985" cy="5954948"/>
            <a:chOff x="0" y="0"/>
            <a:chExt cx="5499100" cy="635000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9159" r="-9159" t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28700" y="718898"/>
            <a:ext cx="921129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Berkshire Swash"/>
              </a:rPr>
              <a:t>Service Provider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08808" y="2396621"/>
            <a:ext cx="7654130" cy="639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Register to the system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Manage account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Create and manage organizational portfolio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Manage and schedule appointments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View and confirm bookings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Chat with the customers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Update the service status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View privacy and policy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View terms &amp; conditions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View ratings and feedback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Pay service charges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Use contact us page for questioning</a:t>
            </a:r>
          </a:p>
          <a:p>
            <a:pPr>
              <a:lnSpc>
                <a:spcPts val="3959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11718414" y="0"/>
            <a:ext cx="4393457" cy="839228"/>
            <a:chOff x="0" y="0"/>
            <a:chExt cx="1157124" cy="221031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235591" y="-189472"/>
            <a:ext cx="2664422" cy="1218172"/>
            <a:chOff x="0" y="0"/>
            <a:chExt cx="483446" cy="221031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6846001" y="-189472"/>
            <a:ext cx="2664422" cy="1218172"/>
            <a:chOff x="0" y="0"/>
            <a:chExt cx="483446" cy="221031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6998787" y="8893813"/>
            <a:ext cx="1289213" cy="1107918"/>
            <a:chOff x="0" y="0"/>
            <a:chExt cx="812800" cy="698500"/>
          </a:xfrm>
        </p:grpSpPr>
        <p:sp>
          <p:nvSpPr>
            <p:cNvPr name="Freeform 33" id="33"/>
            <p:cNvSpPr/>
            <p:nvPr/>
          </p:nvSpPr>
          <p:spPr>
            <a:xfrm>
              <a:off x="27675" y="0"/>
              <a:ext cx="757449" cy="698500"/>
            </a:xfrm>
            <a:custGeom>
              <a:avLst/>
              <a:gdLst/>
              <a:ahLst/>
              <a:cxnLst/>
              <a:rect r="r" b="b" t="t" l="l"/>
              <a:pathLst>
                <a:path h="698500" w="757449">
                  <a:moveTo>
                    <a:pt x="712646" y="473823"/>
                  </a:moveTo>
                  <a:lnTo>
                    <a:pt x="654404" y="573927"/>
                  </a:lnTo>
                  <a:cubicBezTo>
                    <a:pt x="609531" y="651053"/>
                    <a:pt x="527031" y="698500"/>
                    <a:pt x="437801" y="698500"/>
                  </a:cubicBezTo>
                  <a:lnTo>
                    <a:pt x="319649" y="698500"/>
                  </a:lnTo>
                  <a:cubicBezTo>
                    <a:pt x="230419" y="698500"/>
                    <a:pt x="147919" y="651053"/>
                    <a:pt x="103046" y="573927"/>
                  </a:cubicBezTo>
                  <a:lnTo>
                    <a:pt x="44804" y="473823"/>
                  </a:lnTo>
                  <a:cubicBezTo>
                    <a:pt x="0" y="396817"/>
                    <a:pt x="0" y="301683"/>
                    <a:pt x="44804" y="224677"/>
                  </a:cubicBezTo>
                  <a:lnTo>
                    <a:pt x="103046" y="124573"/>
                  </a:lnTo>
                  <a:cubicBezTo>
                    <a:pt x="147919" y="47447"/>
                    <a:pt x="230419" y="0"/>
                    <a:pt x="319649" y="0"/>
                  </a:cubicBezTo>
                  <a:lnTo>
                    <a:pt x="437801" y="0"/>
                  </a:lnTo>
                  <a:cubicBezTo>
                    <a:pt x="527031" y="0"/>
                    <a:pt x="609531" y="47447"/>
                    <a:pt x="654404" y="124573"/>
                  </a:cubicBezTo>
                  <a:lnTo>
                    <a:pt x="712646" y="224677"/>
                  </a:lnTo>
                  <a:cubicBezTo>
                    <a:pt x="757450" y="301683"/>
                    <a:pt x="757450" y="396817"/>
                    <a:pt x="712646" y="4738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7335170" y="9063597"/>
            <a:ext cx="616446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G32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Pg  09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0094482" y="1832029"/>
            <a:ext cx="7706695" cy="6622941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733581" y="96273"/>
            <a:ext cx="6187587" cy="10094454"/>
            <a:chOff x="0" y="0"/>
            <a:chExt cx="1629653" cy="265862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629652" cy="2658622"/>
            </a:xfrm>
            <a:custGeom>
              <a:avLst/>
              <a:gdLst/>
              <a:ahLst/>
              <a:cxnLst/>
              <a:rect r="r" b="b" t="t" l="l"/>
              <a:pathLst>
                <a:path h="2658622" w="1629652">
                  <a:moveTo>
                    <a:pt x="0" y="0"/>
                  </a:moveTo>
                  <a:lnTo>
                    <a:pt x="1629652" y="0"/>
                  </a:lnTo>
                  <a:lnTo>
                    <a:pt x="1629652" y="2658622"/>
                  </a:lnTo>
                  <a:lnTo>
                    <a:pt x="0" y="265862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036508" y="9447772"/>
            <a:ext cx="4393457" cy="839228"/>
            <a:chOff x="0" y="0"/>
            <a:chExt cx="1157124" cy="221031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480669" y="9258300"/>
            <a:ext cx="2664422" cy="1218172"/>
            <a:chOff x="0" y="0"/>
            <a:chExt cx="483446" cy="2210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91079" y="9258300"/>
            <a:ext cx="2664422" cy="1218172"/>
            <a:chOff x="0" y="0"/>
            <a:chExt cx="483446" cy="221031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10593203" y="2220949"/>
            <a:ext cx="6709253" cy="5845101"/>
            <a:chOff x="0" y="0"/>
            <a:chExt cx="6350000" cy="553212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0D7377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1369337" y="2166026"/>
            <a:ext cx="5156985" cy="5954948"/>
            <a:chOff x="0" y="0"/>
            <a:chExt cx="5499100" cy="635000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15473" r="0" t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28700" y="718898"/>
            <a:ext cx="5826463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Berkshire Swash"/>
              </a:rPr>
              <a:t>Customer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08808" y="2103041"/>
            <a:ext cx="8218268" cy="639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Register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Manage customer account details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Customers can search events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Search for services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Make bookings for services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Make appointments with the service providers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Chat with the service providers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View privacy and policy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View terms &amp; conditions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Update the status of the event service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Provide ratings and feedbacks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Use contact us page for questioning</a:t>
            </a:r>
          </a:p>
          <a:p>
            <a:pPr>
              <a:lnSpc>
                <a:spcPts val="3959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11718414" y="0"/>
            <a:ext cx="4393457" cy="839228"/>
            <a:chOff x="0" y="0"/>
            <a:chExt cx="1157124" cy="221031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235591" y="-189472"/>
            <a:ext cx="2664422" cy="1218172"/>
            <a:chOff x="0" y="0"/>
            <a:chExt cx="483446" cy="221031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6846001" y="-189472"/>
            <a:ext cx="2664422" cy="1218172"/>
            <a:chOff x="0" y="0"/>
            <a:chExt cx="483446" cy="221031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6998787" y="8893813"/>
            <a:ext cx="1289213" cy="1107918"/>
            <a:chOff x="0" y="0"/>
            <a:chExt cx="812800" cy="698500"/>
          </a:xfrm>
        </p:grpSpPr>
        <p:sp>
          <p:nvSpPr>
            <p:cNvPr name="Freeform 33" id="33"/>
            <p:cNvSpPr/>
            <p:nvPr/>
          </p:nvSpPr>
          <p:spPr>
            <a:xfrm>
              <a:off x="27675" y="0"/>
              <a:ext cx="757449" cy="698500"/>
            </a:xfrm>
            <a:custGeom>
              <a:avLst/>
              <a:gdLst/>
              <a:ahLst/>
              <a:cxnLst/>
              <a:rect r="r" b="b" t="t" l="l"/>
              <a:pathLst>
                <a:path h="698500" w="757449">
                  <a:moveTo>
                    <a:pt x="712646" y="473823"/>
                  </a:moveTo>
                  <a:lnTo>
                    <a:pt x="654404" y="573927"/>
                  </a:lnTo>
                  <a:cubicBezTo>
                    <a:pt x="609531" y="651053"/>
                    <a:pt x="527031" y="698500"/>
                    <a:pt x="437801" y="698500"/>
                  </a:cubicBezTo>
                  <a:lnTo>
                    <a:pt x="319649" y="698500"/>
                  </a:lnTo>
                  <a:cubicBezTo>
                    <a:pt x="230419" y="698500"/>
                    <a:pt x="147919" y="651053"/>
                    <a:pt x="103046" y="573927"/>
                  </a:cubicBezTo>
                  <a:lnTo>
                    <a:pt x="44804" y="473823"/>
                  </a:lnTo>
                  <a:cubicBezTo>
                    <a:pt x="0" y="396817"/>
                    <a:pt x="0" y="301683"/>
                    <a:pt x="44804" y="224677"/>
                  </a:cubicBezTo>
                  <a:lnTo>
                    <a:pt x="103046" y="124573"/>
                  </a:lnTo>
                  <a:cubicBezTo>
                    <a:pt x="147919" y="47447"/>
                    <a:pt x="230419" y="0"/>
                    <a:pt x="319649" y="0"/>
                  </a:cubicBezTo>
                  <a:lnTo>
                    <a:pt x="437801" y="0"/>
                  </a:lnTo>
                  <a:cubicBezTo>
                    <a:pt x="527031" y="0"/>
                    <a:pt x="609531" y="47447"/>
                    <a:pt x="654404" y="124573"/>
                  </a:cubicBezTo>
                  <a:lnTo>
                    <a:pt x="712646" y="224677"/>
                  </a:lnTo>
                  <a:cubicBezTo>
                    <a:pt x="757450" y="301683"/>
                    <a:pt x="757450" y="396817"/>
                    <a:pt x="712646" y="4738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7349904" y="9063597"/>
            <a:ext cx="58697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G32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Pg  10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6583" y="3285704"/>
            <a:ext cx="6818994" cy="5549391"/>
            <a:chOff x="0" y="0"/>
            <a:chExt cx="858304" cy="6985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58304" cy="698500"/>
            </a:xfrm>
            <a:custGeom>
              <a:avLst/>
              <a:gdLst/>
              <a:ahLst/>
              <a:cxnLst/>
              <a:rect r="r" b="b" t="t" l="l"/>
              <a:pathLst>
                <a:path h="698500" w="858304">
                  <a:moveTo>
                    <a:pt x="858304" y="349250"/>
                  </a:moveTo>
                  <a:lnTo>
                    <a:pt x="65510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55104" y="0"/>
                  </a:lnTo>
                  <a:lnTo>
                    <a:pt x="858304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42499" y="7099147"/>
            <a:ext cx="6389388" cy="3526249"/>
            <a:chOff x="0" y="0"/>
            <a:chExt cx="2630131" cy="145154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630131" cy="1451547"/>
            </a:xfrm>
            <a:custGeom>
              <a:avLst/>
              <a:gdLst/>
              <a:ahLst/>
              <a:cxnLst/>
              <a:rect r="r" b="b" t="t" l="l"/>
              <a:pathLst>
                <a:path h="1451547" w="2630131">
                  <a:moveTo>
                    <a:pt x="0" y="0"/>
                  </a:moveTo>
                  <a:lnTo>
                    <a:pt x="2630131" y="0"/>
                  </a:lnTo>
                  <a:lnTo>
                    <a:pt x="2630131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134710" y="-419614"/>
            <a:ext cx="4393457" cy="839228"/>
            <a:chOff x="0" y="0"/>
            <a:chExt cx="1157124" cy="221031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27014" y="9447772"/>
            <a:ext cx="4393457" cy="839228"/>
            <a:chOff x="0" y="0"/>
            <a:chExt cx="1157124" cy="2210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382467" y="-609086"/>
            <a:ext cx="2664422" cy="1218172"/>
            <a:chOff x="0" y="0"/>
            <a:chExt cx="483446" cy="221031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244191" y="9258300"/>
            <a:ext cx="2664422" cy="1218172"/>
            <a:chOff x="0" y="0"/>
            <a:chExt cx="483446" cy="221031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992877" y="-609086"/>
            <a:ext cx="2664422" cy="1218172"/>
            <a:chOff x="0" y="0"/>
            <a:chExt cx="483446" cy="221031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6854601" y="9258300"/>
            <a:ext cx="2664422" cy="1218172"/>
            <a:chOff x="0" y="0"/>
            <a:chExt cx="483446" cy="221031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74464" y="3611581"/>
            <a:ext cx="6093860" cy="4897636"/>
            <a:chOff x="0" y="0"/>
            <a:chExt cx="6883314" cy="5532120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6883314" cy="5532120"/>
            </a:xfrm>
            <a:custGeom>
              <a:avLst/>
              <a:gdLst/>
              <a:ahLst/>
              <a:cxnLst/>
              <a:rect r="r" b="b" t="t" l="l"/>
              <a:pathLst>
                <a:path h="5532120" w="6883314">
                  <a:moveTo>
                    <a:pt x="5295814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5295814" y="5532120"/>
                  </a:lnTo>
                  <a:lnTo>
                    <a:pt x="6883314" y="2766060"/>
                  </a:lnTo>
                  <a:lnTo>
                    <a:pt x="5295814" y="0"/>
                  </a:lnTo>
                  <a:lnTo>
                    <a:pt x="5295814" y="0"/>
                  </a:lnTo>
                  <a:close/>
                  <a:moveTo>
                    <a:pt x="5209454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5209454" y="149860"/>
                  </a:lnTo>
                  <a:lnTo>
                    <a:pt x="6710593" y="2766060"/>
                  </a:lnTo>
                  <a:lnTo>
                    <a:pt x="5209454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5645866" y="884362"/>
            <a:ext cx="2304268" cy="1980231"/>
            <a:chOff x="0" y="0"/>
            <a:chExt cx="812800" cy="698500"/>
          </a:xfrm>
        </p:grpSpPr>
        <p:sp>
          <p:nvSpPr>
            <p:cNvPr name="Freeform 29" id="29"/>
            <p:cNvSpPr/>
            <p:nvPr/>
          </p:nvSpPr>
          <p:spPr>
            <a:xfrm>
              <a:off x="24516" y="0"/>
              <a:ext cx="763767" cy="698500"/>
            </a:xfrm>
            <a:custGeom>
              <a:avLst/>
              <a:gdLst/>
              <a:ahLst/>
              <a:cxnLst/>
              <a:rect r="r" b="b" t="t" l="l"/>
              <a:pathLst>
                <a:path h="698500" w="763767">
                  <a:moveTo>
                    <a:pt x="724078" y="459604"/>
                  </a:moveTo>
                  <a:lnTo>
                    <a:pt x="649290" y="588146"/>
                  </a:lnTo>
                  <a:cubicBezTo>
                    <a:pt x="609539" y="656469"/>
                    <a:pt x="536456" y="698500"/>
                    <a:pt x="457411" y="698500"/>
                  </a:cubicBezTo>
                  <a:lnTo>
                    <a:pt x="306357" y="698500"/>
                  </a:lnTo>
                  <a:cubicBezTo>
                    <a:pt x="227312" y="698500"/>
                    <a:pt x="154229" y="656469"/>
                    <a:pt x="114478" y="588146"/>
                  </a:cubicBezTo>
                  <a:lnTo>
                    <a:pt x="39690" y="459604"/>
                  </a:lnTo>
                  <a:cubicBezTo>
                    <a:pt x="0" y="391388"/>
                    <a:pt x="0" y="307112"/>
                    <a:pt x="39690" y="238896"/>
                  </a:cubicBezTo>
                  <a:lnTo>
                    <a:pt x="114478" y="110354"/>
                  </a:lnTo>
                  <a:cubicBezTo>
                    <a:pt x="154229" y="42031"/>
                    <a:pt x="227312" y="0"/>
                    <a:pt x="306357" y="0"/>
                  </a:cubicBezTo>
                  <a:lnTo>
                    <a:pt x="457411" y="0"/>
                  </a:lnTo>
                  <a:cubicBezTo>
                    <a:pt x="536456" y="0"/>
                    <a:pt x="609539" y="42031"/>
                    <a:pt x="649290" y="110354"/>
                  </a:cubicBezTo>
                  <a:lnTo>
                    <a:pt x="724078" y="238896"/>
                  </a:lnTo>
                  <a:cubicBezTo>
                    <a:pt x="763768" y="307112"/>
                    <a:pt x="763768" y="391388"/>
                    <a:pt x="724078" y="459604"/>
                  </a:cubicBez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623020" y="1874477"/>
            <a:ext cx="2304268" cy="1980231"/>
            <a:chOff x="0" y="0"/>
            <a:chExt cx="812800" cy="698500"/>
          </a:xfrm>
        </p:grpSpPr>
        <p:sp>
          <p:nvSpPr>
            <p:cNvPr name="Freeform 32" id="32"/>
            <p:cNvSpPr/>
            <p:nvPr/>
          </p:nvSpPr>
          <p:spPr>
            <a:xfrm>
              <a:off x="24516" y="0"/>
              <a:ext cx="763767" cy="698500"/>
            </a:xfrm>
            <a:custGeom>
              <a:avLst/>
              <a:gdLst/>
              <a:ahLst/>
              <a:cxnLst/>
              <a:rect r="r" b="b" t="t" l="l"/>
              <a:pathLst>
                <a:path h="698500" w="763767">
                  <a:moveTo>
                    <a:pt x="724078" y="459604"/>
                  </a:moveTo>
                  <a:lnTo>
                    <a:pt x="649290" y="588146"/>
                  </a:lnTo>
                  <a:cubicBezTo>
                    <a:pt x="609539" y="656469"/>
                    <a:pt x="536456" y="698500"/>
                    <a:pt x="457411" y="698500"/>
                  </a:cubicBezTo>
                  <a:lnTo>
                    <a:pt x="306357" y="698500"/>
                  </a:lnTo>
                  <a:cubicBezTo>
                    <a:pt x="227312" y="698500"/>
                    <a:pt x="154229" y="656469"/>
                    <a:pt x="114478" y="588146"/>
                  </a:cubicBezTo>
                  <a:lnTo>
                    <a:pt x="39690" y="459604"/>
                  </a:lnTo>
                  <a:cubicBezTo>
                    <a:pt x="0" y="391388"/>
                    <a:pt x="0" y="307112"/>
                    <a:pt x="39690" y="238896"/>
                  </a:cubicBezTo>
                  <a:lnTo>
                    <a:pt x="114478" y="110354"/>
                  </a:lnTo>
                  <a:cubicBezTo>
                    <a:pt x="154229" y="42031"/>
                    <a:pt x="227312" y="0"/>
                    <a:pt x="306357" y="0"/>
                  </a:cubicBezTo>
                  <a:lnTo>
                    <a:pt x="457411" y="0"/>
                  </a:lnTo>
                  <a:cubicBezTo>
                    <a:pt x="536456" y="0"/>
                    <a:pt x="609539" y="42031"/>
                    <a:pt x="649290" y="110354"/>
                  </a:cubicBezTo>
                  <a:lnTo>
                    <a:pt x="724078" y="238896"/>
                  </a:lnTo>
                  <a:cubicBezTo>
                    <a:pt x="763768" y="307112"/>
                    <a:pt x="763768" y="391388"/>
                    <a:pt x="724078" y="459604"/>
                  </a:cubicBez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509127" y="2920354"/>
            <a:ext cx="2304268" cy="1980231"/>
            <a:chOff x="0" y="0"/>
            <a:chExt cx="812800" cy="698500"/>
          </a:xfrm>
        </p:grpSpPr>
        <p:sp>
          <p:nvSpPr>
            <p:cNvPr name="Freeform 35" id="35"/>
            <p:cNvSpPr/>
            <p:nvPr/>
          </p:nvSpPr>
          <p:spPr>
            <a:xfrm>
              <a:off x="24516" y="0"/>
              <a:ext cx="763767" cy="698500"/>
            </a:xfrm>
            <a:custGeom>
              <a:avLst/>
              <a:gdLst/>
              <a:ahLst/>
              <a:cxnLst/>
              <a:rect r="r" b="b" t="t" l="l"/>
              <a:pathLst>
                <a:path h="698500" w="763767">
                  <a:moveTo>
                    <a:pt x="724078" y="459604"/>
                  </a:moveTo>
                  <a:lnTo>
                    <a:pt x="649290" y="588146"/>
                  </a:lnTo>
                  <a:cubicBezTo>
                    <a:pt x="609539" y="656469"/>
                    <a:pt x="536456" y="698500"/>
                    <a:pt x="457411" y="698500"/>
                  </a:cubicBezTo>
                  <a:lnTo>
                    <a:pt x="306357" y="698500"/>
                  </a:lnTo>
                  <a:cubicBezTo>
                    <a:pt x="227312" y="698500"/>
                    <a:pt x="154229" y="656469"/>
                    <a:pt x="114478" y="588146"/>
                  </a:cubicBezTo>
                  <a:lnTo>
                    <a:pt x="39690" y="459604"/>
                  </a:lnTo>
                  <a:cubicBezTo>
                    <a:pt x="0" y="391388"/>
                    <a:pt x="0" y="307112"/>
                    <a:pt x="39690" y="238896"/>
                  </a:cubicBezTo>
                  <a:lnTo>
                    <a:pt x="114478" y="110354"/>
                  </a:lnTo>
                  <a:cubicBezTo>
                    <a:pt x="154229" y="42031"/>
                    <a:pt x="227312" y="0"/>
                    <a:pt x="306357" y="0"/>
                  </a:cubicBezTo>
                  <a:lnTo>
                    <a:pt x="457411" y="0"/>
                  </a:lnTo>
                  <a:cubicBezTo>
                    <a:pt x="536456" y="0"/>
                    <a:pt x="609539" y="42031"/>
                    <a:pt x="649290" y="110354"/>
                  </a:cubicBezTo>
                  <a:lnTo>
                    <a:pt x="724078" y="238896"/>
                  </a:lnTo>
                  <a:cubicBezTo>
                    <a:pt x="763768" y="307112"/>
                    <a:pt x="763768" y="391388"/>
                    <a:pt x="724078" y="459604"/>
                  </a:cubicBez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5365439" y="4785688"/>
            <a:ext cx="2304268" cy="1980231"/>
            <a:chOff x="0" y="0"/>
            <a:chExt cx="812800" cy="698500"/>
          </a:xfrm>
        </p:grpSpPr>
        <p:sp>
          <p:nvSpPr>
            <p:cNvPr name="Freeform 38" id="38"/>
            <p:cNvSpPr/>
            <p:nvPr/>
          </p:nvSpPr>
          <p:spPr>
            <a:xfrm>
              <a:off x="24516" y="0"/>
              <a:ext cx="763767" cy="698500"/>
            </a:xfrm>
            <a:custGeom>
              <a:avLst/>
              <a:gdLst/>
              <a:ahLst/>
              <a:cxnLst/>
              <a:rect r="r" b="b" t="t" l="l"/>
              <a:pathLst>
                <a:path h="698500" w="763767">
                  <a:moveTo>
                    <a:pt x="724078" y="459604"/>
                  </a:moveTo>
                  <a:lnTo>
                    <a:pt x="649290" y="588146"/>
                  </a:lnTo>
                  <a:cubicBezTo>
                    <a:pt x="609539" y="656469"/>
                    <a:pt x="536456" y="698500"/>
                    <a:pt x="457411" y="698500"/>
                  </a:cubicBezTo>
                  <a:lnTo>
                    <a:pt x="306357" y="698500"/>
                  </a:lnTo>
                  <a:cubicBezTo>
                    <a:pt x="227312" y="698500"/>
                    <a:pt x="154229" y="656469"/>
                    <a:pt x="114478" y="588146"/>
                  </a:cubicBezTo>
                  <a:lnTo>
                    <a:pt x="39690" y="459604"/>
                  </a:lnTo>
                  <a:cubicBezTo>
                    <a:pt x="0" y="391388"/>
                    <a:pt x="0" y="307112"/>
                    <a:pt x="39690" y="238896"/>
                  </a:cubicBezTo>
                  <a:lnTo>
                    <a:pt x="114478" y="110354"/>
                  </a:lnTo>
                  <a:cubicBezTo>
                    <a:pt x="154229" y="42031"/>
                    <a:pt x="227312" y="0"/>
                    <a:pt x="306357" y="0"/>
                  </a:cubicBezTo>
                  <a:lnTo>
                    <a:pt x="457411" y="0"/>
                  </a:lnTo>
                  <a:cubicBezTo>
                    <a:pt x="536456" y="0"/>
                    <a:pt x="609539" y="42031"/>
                    <a:pt x="649290" y="110354"/>
                  </a:cubicBezTo>
                  <a:lnTo>
                    <a:pt x="724078" y="238896"/>
                  </a:lnTo>
                  <a:cubicBezTo>
                    <a:pt x="763768" y="307112"/>
                    <a:pt x="763768" y="391388"/>
                    <a:pt x="724078" y="459604"/>
                  </a:cubicBez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2411264" y="5775804"/>
            <a:ext cx="2304268" cy="1980231"/>
            <a:chOff x="0" y="0"/>
            <a:chExt cx="812800" cy="698500"/>
          </a:xfrm>
        </p:grpSpPr>
        <p:sp>
          <p:nvSpPr>
            <p:cNvPr name="Freeform 41" id="41"/>
            <p:cNvSpPr/>
            <p:nvPr/>
          </p:nvSpPr>
          <p:spPr>
            <a:xfrm>
              <a:off x="24516" y="0"/>
              <a:ext cx="763767" cy="698500"/>
            </a:xfrm>
            <a:custGeom>
              <a:avLst/>
              <a:gdLst/>
              <a:ahLst/>
              <a:cxnLst/>
              <a:rect r="r" b="b" t="t" l="l"/>
              <a:pathLst>
                <a:path h="698500" w="763767">
                  <a:moveTo>
                    <a:pt x="724078" y="459604"/>
                  </a:moveTo>
                  <a:lnTo>
                    <a:pt x="649290" y="588146"/>
                  </a:lnTo>
                  <a:cubicBezTo>
                    <a:pt x="609539" y="656469"/>
                    <a:pt x="536456" y="698500"/>
                    <a:pt x="457411" y="698500"/>
                  </a:cubicBezTo>
                  <a:lnTo>
                    <a:pt x="306357" y="698500"/>
                  </a:lnTo>
                  <a:cubicBezTo>
                    <a:pt x="227312" y="698500"/>
                    <a:pt x="154229" y="656469"/>
                    <a:pt x="114478" y="588146"/>
                  </a:cubicBezTo>
                  <a:lnTo>
                    <a:pt x="39690" y="459604"/>
                  </a:lnTo>
                  <a:cubicBezTo>
                    <a:pt x="0" y="391388"/>
                    <a:pt x="0" y="307112"/>
                    <a:pt x="39690" y="238896"/>
                  </a:cubicBezTo>
                  <a:lnTo>
                    <a:pt x="114478" y="110354"/>
                  </a:lnTo>
                  <a:cubicBezTo>
                    <a:pt x="154229" y="42031"/>
                    <a:pt x="227312" y="0"/>
                    <a:pt x="306357" y="0"/>
                  </a:cubicBezTo>
                  <a:lnTo>
                    <a:pt x="457411" y="0"/>
                  </a:lnTo>
                  <a:cubicBezTo>
                    <a:pt x="536456" y="0"/>
                    <a:pt x="609539" y="42031"/>
                    <a:pt x="649290" y="110354"/>
                  </a:cubicBezTo>
                  <a:lnTo>
                    <a:pt x="724078" y="238896"/>
                  </a:lnTo>
                  <a:cubicBezTo>
                    <a:pt x="763768" y="307112"/>
                    <a:pt x="763768" y="391388"/>
                    <a:pt x="724078" y="459604"/>
                  </a:cubicBez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509127" y="6765919"/>
            <a:ext cx="2304268" cy="1980231"/>
            <a:chOff x="0" y="0"/>
            <a:chExt cx="812800" cy="698500"/>
          </a:xfrm>
        </p:grpSpPr>
        <p:sp>
          <p:nvSpPr>
            <p:cNvPr name="Freeform 44" id="44"/>
            <p:cNvSpPr/>
            <p:nvPr/>
          </p:nvSpPr>
          <p:spPr>
            <a:xfrm>
              <a:off x="24516" y="0"/>
              <a:ext cx="763767" cy="698500"/>
            </a:xfrm>
            <a:custGeom>
              <a:avLst/>
              <a:gdLst/>
              <a:ahLst/>
              <a:cxnLst/>
              <a:rect r="r" b="b" t="t" l="l"/>
              <a:pathLst>
                <a:path h="698500" w="763767">
                  <a:moveTo>
                    <a:pt x="724078" y="459604"/>
                  </a:moveTo>
                  <a:lnTo>
                    <a:pt x="649290" y="588146"/>
                  </a:lnTo>
                  <a:cubicBezTo>
                    <a:pt x="609539" y="656469"/>
                    <a:pt x="536456" y="698500"/>
                    <a:pt x="457411" y="698500"/>
                  </a:cubicBezTo>
                  <a:lnTo>
                    <a:pt x="306357" y="698500"/>
                  </a:lnTo>
                  <a:cubicBezTo>
                    <a:pt x="227312" y="698500"/>
                    <a:pt x="154229" y="656469"/>
                    <a:pt x="114478" y="588146"/>
                  </a:cubicBezTo>
                  <a:lnTo>
                    <a:pt x="39690" y="459604"/>
                  </a:lnTo>
                  <a:cubicBezTo>
                    <a:pt x="0" y="391388"/>
                    <a:pt x="0" y="307112"/>
                    <a:pt x="39690" y="238896"/>
                  </a:cubicBezTo>
                  <a:lnTo>
                    <a:pt x="114478" y="110354"/>
                  </a:lnTo>
                  <a:cubicBezTo>
                    <a:pt x="154229" y="42031"/>
                    <a:pt x="227312" y="0"/>
                    <a:pt x="306357" y="0"/>
                  </a:cubicBezTo>
                  <a:lnTo>
                    <a:pt x="457411" y="0"/>
                  </a:lnTo>
                  <a:cubicBezTo>
                    <a:pt x="536456" y="0"/>
                    <a:pt x="609539" y="42031"/>
                    <a:pt x="649290" y="110354"/>
                  </a:cubicBezTo>
                  <a:lnTo>
                    <a:pt x="724078" y="238896"/>
                  </a:lnTo>
                  <a:cubicBezTo>
                    <a:pt x="763768" y="307112"/>
                    <a:pt x="763768" y="391388"/>
                    <a:pt x="724078" y="459604"/>
                  </a:cubicBez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6998787" y="8893813"/>
            <a:ext cx="1289213" cy="1107918"/>
            <a:chOff x="0" y="0"/>
            <a:chExt cx="812800" cy="698500"/>
          </a:xfrm>
        </p:grpSpPr>
        <p:sp>
          <p:nvSpPr>
            <p:cNvPr name="Freeform 47" id="47"/>
            <p:cNvSpPr/>
            <p:nvPr/>
          </p:nvSpPr>
          <p:spPr>
            <a:xfrm>
              <a:off x="27675" y="0"/>
              <a:ext cx="757449" cy="698500"/>
            </a:xfrm>
            <a:custGeom>
              <a:avLst/>
              <a:gdLst/>
              <a:ahLst/>
              <a:cxnLst/>
              <a:rect r="r" b="b" t="t" l="l"/>
              <a:pathLst>
                <a:path h="698500" w="757449">
                  <a:moveTo>
                    <a:pt x="712646" y="473823"/>
                  </a:moveTo>
                  <a:lnTo>
                    <a:pt x="654404" y="573927"/>
                  </a:lnTo>
                  <a:cubicBezTo>
                    <a:pt x="609531" y="651053"/>
                    <a:pt x="527031" y="698500"/>
                    <a:pt x="437801" y="698500"/>
                  </a:cubicBezTo>
                  <a:lnTo>
                    <a:pt x="319649" y="698500"/>
                  </a:lnTo>
                  <a:cubicBezTo>
                    <a:pt x="230419" y="698500"/>
                    <a:pt x="147919" y="651053"/>
                    <a:pt x="103046" y="573927"/>
                  </a:cubicBezTo>
                  <a:lnTo>
                    <a:pt x="44804" y="473823"/>
                  </a:lnTo>
                  <a:cubicBezTo>
                    <a:pt x="0" y="396817"/>
                    <a:pt x="0" y="301683"/>
                    <a:pt x="44804" y="224677"/>
                  </a:cubicBezTo>
                  <a:lnTo>
                    <a:pt x="103046" y="124573"/>
                  </a:lnTo>
                  <a:cubicBezTo>
                    <a:pt x="147919" y="47447"/>
                    <a:pt x="230419" y="0"/>
                    <a:pt x="319649" y="0"/>
                  </a:cubicBezTo>
                  <a:lnTo>
                    <a:pt x="437801" y="0"/>
                  </a:lnTo>
                  <a:cubicBezTo>
                    <a:pt x="527031" y="0"/>
                    <a:pt x="609531" y="47447"/>
                    <a:pt x="654404" y="124573"/>
                  </a:cubicBezTo>
                  <a:lnTo>
                    <a:pt x="712646" y="224677"/>
                  </a:lnTo>
                  <a:cubicBezTo>
                    <a:pt x="757450" y="301683"/>
                    <a:pt x="757450" y="396817"/>
                    <a:pt x="712646" y="4738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26286" y="3318724"/>
            <a:ext cx="1308390" cy="130839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38405" y="2227842"/>
            <a:ext cx="1273499" cy="1273499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88706" y="1208582"/>
            <a:ext cx="1331791" cy="1331791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31009" y="7216769"/>
            <a:ext cx="1165227" cy="1165227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17918" y="6060399"/>
            <a:ext cx="1387934" cy="1387934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70355" y="5014823"/>
            <a:ext cx="1308888" cy="1521962"/>
          </a:xfrm>
          <a:prstGeom prst="rect">
            <a:avLst/>
          </a:prstGeom>
        </p:spPr>
      </p:pic>
      <p:sp>
        <p:nvSpPr>
          <p:cNvPr name="TextBox 55" id="55"/>
          <p:cNvSpPr txBox="true"/>
          <p:nvPr/>
        </p:nvSpPr>
        <p:spPr>
          <a:xfrm rot="0">
            <a:off x="1755842" y="4749458"/>
            <a:ext cx="5286310" cy="2764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Berkshire Swash"/>
              </a:rPr>
              <a:t>Quality Attributes</a:t>
            </a:r>
          </a:p>
          <a:p>
            <a:pPr algn="ctr">
              <a:lnSpc>
                <a:spcPts val="5697"/>
              </a:lnSpc>
            </a:pPr>
          </a:p>
        </p:txBody>
      </p:sp>
      <p:sp>
        <p:nvSpPr>
          <p:cNvPr name="TextBox 56" id="56"/>
          <p:cNvSpPr txBox="true"/>
          <p:nvPr/>
        </p:nvSpPr>
        <p:spPr>
          <a:xfrm rot="0">
            <a:off x="15870355" y="2886924"/>
            <a:ext cx="1855291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Alike"/>
              </a:rPr>
              <a:t>Performance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0026286" y="5086350"/>
            <a:ext cx="126995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Alike Bold"/>
              </a:rPr>
              <a:t>Usability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735029" y="8936650"/>
            <a:ext cx="185246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Alike Bold"/>
              </a:rPr>
              <a:t>Modifiability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2817918" y="7832234"/>
            <a:ext cx="149096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Alike Bold"/>
              </a:rPr>
              <a:t>Testability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5984141" y="6784969"/>
            <a:ext cx="1184523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Alike Bold"/>
              </a:rPr>
              <a:t>Security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2935764" y="3930940"/>
            <a:ext cx="1678781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Alike Bold"/>
              </a:rPr>
              <a:t>User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Alike Bold"/>
              </a:rPr>
              <a:t>friendliness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7369550" y="9063597"/>
            <a:ext cx="54768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G32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Pg  11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0094482" y="1570577"/>
            <a:ext cx="7706695" cy="6622941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0849608" y="5224598"/>
            <a:ext cx="6196442" cy="5511342"/>
            <a:chOff x="0" y="0"/>
            <a:chExt cx="1631985" cy="145154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631985" cy="1451547"/>
            </a:xfrm>
            <a:custGeom>
              <a:avLst/>
              <a:gdLst/>
              <a:ahLst/>
              <a:cxnLst/>
              <a:rect r="r" b="b" t="t" l="l"/>
              <a:pathLst>
                <a:path h="1451547" w="1631985">
                  <a:moveTo>
                    <a:pt x="0" y="0"/>
                  </a:moveTo>
                  <a:lnTo>
                    <a:pt x="1631985" y="0"/>
                  </a:lnTo>
                  <a:lnTo>
                    <a:pt x="1631985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036508" y="9447772"/>
            <a:ext cx="4393457" cy="839228"/>
            <a:chOff x="0" y="0"/>
            <a:chExt cx="1157124" cy="221031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480669" y="9258300"/>
            <a:ext cx="2664422" cy="1218172"/>
            <a:chOff x="0" y="0"/>
            <a:chExt cx="483446" cy="2210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91079" y="9258300"/>
            <a:ext cx="2664422" cy="1218172"/>
            <a:chOff x="0" y="0"/>
            <a:chExt cx="483446" cy="221031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10593203" y="1959497"/>
            <a:ext cx="6709253" cy="5845101"/>
            <a:chOff x="0" y="0"/>
            <a:chExt cx="6350000" cy="553212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0D7377"/>
            </a:solidFill>
          </p:spPr>
        </p:sp>
      </p:grpSp>
      <p:sp>
        <p:nvSpPr>
          <p:cNvPr name="AutoShape 19" id="19"/>
          <p:cNvSpPr/>
          <p:nvPr/>
        </p:nvSpPr>
        <p:spPr>
          <a:xfrm rot="-1715946">
            <a:off x="13698272" y="8383758"/>
            <a:ext cx="3317663" cy="0"/>
          </a:xfrm>
          <a:prstGeom prst="line">
            <a:avLst/>
          </a:prstGeom>
          <a:ln cap="flat" w="85725">
            <a:solidFill>
              <a:srgbClr val="0D737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-8950593">
            <a:off x="10861563" y="8328653"/>
            <a:ext cx="3317663" cy="0"/>
          </a:xfrm>
          <a:prstGeom prst="line">
            <a:avLst/>
          </a:prstGeom>
          <a:ln cap="flat" w="85725">
            <a:solidFill>
              <a:srgbClr val="0D737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1369337" y="2166026"/>
            <a:ext cx="5156985" cy="5954948"/>
            <a:chOff x="0" y="0"/>
            <a:chExt cx="5499100" cy="635000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7736" r="-7736" t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365640" y="2802422"/>
            <a:ext cx="8115300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Berkshire Swash"/>
              </a:rPr>
              <a:t>Feedback &amp; Amendments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6998787" y="8893813"/>
            <a:ext cx="1289213" cy="1107918"/>
            <a:chOff x="0" y="0"/>
            <a:chExt cx="812800" cy="698500"/>
          </a:xfrm>
        </p:grpSpPr>
        <p:sp>
          <p:nvSpPr>
            <p:cNvPr name="Freeform 25" id="25"/>
            <p:cNvSpPr/>
            <p:nvPr/>
          </p:nvSpPr>
          <p:spPr>
            <a:xfrm>
              <a:off x="27675" y="0"/>
              <a:ext cx="757449" cy="698500"/>
            </a:xfrm>
            <a:custGeom>
              <a:avLst/>
              <a:gdLst/>
              <a:ahLst/>
              <a:cxnLst/>
              <a:rect r="r" b="b" t="t" l="l"/>
              <a:pathLst>
                <a:path h="698500" w="757449">
                  <a:moveTo>
                    <a:pt x="712646" y="473823"/>
                  </a:moveTo>
                  <a:lnTo>
                    <a:pt x="654404" y="573927"/>
                  </a:lnTo>
                  <a:cubicBezTo>
                    <a:pt x="609531" y="651053"/>
                    <a:pt x="527031" y="698500"/>
                    <a:pt x="437801" y="698500"/>
                  </a:cubicBezTo>
                  <a:lnTo>
                    <a:pt x="319649" y="698500"/>
                  </a:lnTo>
                  <a:cubicBezTo>
                    <a:pt x="230419" y="698500"/>
                    <a:pt x="147919" y="651053"/>
                    <a:pt x="103046" y="573927"/>
                  </a:cubicBezTo>
                  <a:lnTo>
                    <a:pt x="44804" y="473823"/>
                  </a:lnTo>
                  <a:cubicBezTo>
                    <a:pt x="0" y="396817"/>
                    <a:pt x="0" y="301683"/>
                    <a:pt x="44804" y="224677"/>
                  </a:cubicBezTo>
                  <a:lnTo>
                    <a:pt x="103046" y="124573"/>
                  </a:lnTo>
                  <a:cubicBezTo>
                    <a:pt x="147919" y="47447"/>
                    <a:pt x="230419" y="0"/>
                    <a:pt x="319649" y="0"/>
                  </a:cubicBezTo>
                  <a:lnTo>
                    <a:pt x="437801" y="0"/>
                  </a:lnTo>
                  <a:cubicBezTo>
                    <a:pt x="527031" y="0"/>
                    <a:pt x="609531" y="47447"/>
                    <a:pt x="654404" y="124573"/>
                  </a:cubicBezTo>
                  <a:lnTo>
                    <a:pt x="712646" y="224677"/>
                  </a:lnTo>
                  <a:cubicBezTo>
                    <a:pt x="757450" y="301683"/>
                    <a:pt x="757450" y="396817"/>
                    <a:pt x="712646" y="4738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7383614" y="9063597"/>
            <a:ext cx="519559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G32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Pg 12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D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4517" y="-315699"/>
            <a:ext cx="18896079" cy="10918398"/>
            <a:chOff x="0" y="0"/>
            <a:chExt cx="1553502" cy="8976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553502" cy="897633"/>
            </a:xfrm>
            <a:custGeom>
              <a:avLst/>
              <a:gdLst/>
              <a:ahLst/>
              <a:cxnLst/>
              <a:rect r="r" b="b" t="t" l="l"/>
              <a:pathLst>
                <a:path h="897633" w="1553502">
                  <a:moveTo>
                    <a:pt x="1553502" y="448817"/>
                  </a:moveTo>
                  <a:lnTo>
                    <a:pt x="1350302" y="897633"/>
                  </a:lnTo>
                  <a:lnTo>
                    <a:pt x="203200" y="897633"/>
                  </a:lnTo>
                  <a:lnTo>
                    <a:pt x="0" y="448817"/>
                  </a:lnTo>
                  <a:lnTo>
                    <a:pt x="203200" y="0"/>
                  </a:lnTo>
                  <a:lnTo>
                    <a:pt x="1350302" y="0"/>
                  </a:lnTo>
                  <a:lnTo>
                    <a:pt x="1553502" y="4488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-9296714">
            <a:off x="612044" y="7726875"/>
            <a:ext cx="13007900" cy="0"/>
          </a:xfrm>
          <a:prstGeom prst="line">
            <a:avLst/>
          </a:prstGeom>
          <a:ln cap="flat" w="1619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1460289">
            <a:off x="665330" y="2308297"/>
            <a:ext cx="12929481" cy="0"/>
          </a:xfrm>
          <a:prstGeom prst="line">
            <a:avLst/>
          </a:prstGeom>
          <a:ln cap="flat" w="1619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-1038153" y="0"/>
            <a:ext cx="4393457" cy="839228"/>
            <a:chOff x="0" y="0"/>
            <a:chExt cx="1157124" cy="221031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891476" y="9446514"/>
            <a:ext cx="4393457" cy="839228"/>
            <a:chOff x="0" y="0"/>
            <a:chExt cx="1157124" cy="221031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479025" y="-189472"/>
            <a:ext cx="2664422" cy="1218172"/>
            <a:chOff x="0" y="0"/>
            <a:chExt cx="483446" cy="22103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625702" y="9257042"/>
            <a:ext cx="2664422" cy="1218172"/>
            <a:chOff x="0" y="0"/>
            <a:chExt cx="483446" cy="221031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089434" y="-189472"/>
            <a:ext cx="2664422" cy="1218172"/>
            <a:chOff x="0" y="0"/>
            <a:chExt cx="483446" cy="221031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236111" y="9257042"/>
            <a:ext cx="2664422" cy="1218172"/>
            <a:chOff x="0" y="0"/>
            <a:chExt cx="483446" cy="221031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3811236" y="1171575"/>
            <a:ext cx="4794531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>
                <a:solidFill>
                  <a:srgbClr val="606060"/>
                </a:solidFill>
                <a:latin typeface="Berkshire Swash"/>
              </a:rPr>
              <a:t>Feedbacks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6998787" y="8893813"/>
            <a:ext cx="1289213" cy="1107918"/>
            <a:chOff x="0" y="0"/>
            <a:chExt cx="812800" cy="698500"/>
          </a:xfrm>
        </p:grpSpPr>
        <p:sp>
          <p:nvSpPr>
            <p:cNvPr name="Freeform 27" id="27"/>
            <p:cNvSpPr/>
            <p:nvPr/>
          </p:nvSpPr>
          <p:spPr>
            <a:xfrm>
              <a:off x="27675" y="0"/>
              <a:ext cx="757449" cy="698500"/>
            </a:xfrm>
            <a:custGeom>
              <a:avLst/>
              <a:gdLst/>
              <a:ahLst/>
              <a:cxnLst/>
              <a:rect r="r" b="b" t="t" l="l"/>
              <a:pathLst>
                <a:path h="698500" w="757449">
                  <a:moveTo>
                    <a:pt x="712646" y="473823"/>
                  </a:moveTo>
                  <a:lnTo>
                    <a:pt x="654404" y="573927"/>
                  </a:lnTo>
                  <a:cubicBezTo>
                    <a:pt x="609531" y="651053"/>
                    <a:pt x="527031" y="698500"/>
                    <a:pt x="437801" y="698500"/>
                  </a:cubicBezTo>
                  <a:lnTo>
                    <a:pt x="319649" y="698500"/>
                  </a:lnTo>
                  <a:cubicBezTo>
                    <a:pt x="230419" y="698500"/>
                    <a:pt x="147919" y="651053"/>
                    <a:pt x="103046" y="573927"/>
                  </a:cubicBezTo>
                  <a:lnTo>
                    <a:pt x="44804" y="473823"/>
                  </a:lnTo>
                  <a:cubicBezTo>
                    <a:pt x="0" y="396817"/>
                    <a:pt x="0" y="301683"/>
                    <a:pt x="44804" y="224677"/>
                  </a:cubicBezTo>
                  <a:lnTo>
                    <a:pt x="103046" y="124573"/>
                  </a:lnTo>
                  <a:cubicBezTo>
                    <a:pt x="147919" y="47447"/>
                    <a:pt x="230419" y="0"/>
                    <a:pt x="319649" y="0"/>
                  </a:cubicBezTo>
                  <a:lnTo>
                    <a:pt x="437801" y="0"/>
                  </a:lnTo>
                  <a:cubicBezTo>
                    <a:pt x="527031" y="0"/>
                    <a:pt x="609531" y="47447"/>
                    <a:pt x="654404" y="124573"/>
                  </a:cubicBezTo>
                  <a:lnTo>
                    <a:pt x="712646" y="224677"/>
                  </a:lnTo>
                  <a:cubicBezTo>
                    <a:pt x="757450" y="301683"/>
                    <a:pt x="757450" y="396817"/>
                    <a:pt x="712646" y="4738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7356974" y="9063597"/>
            <a:ext cx="572839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G32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Pg  13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075170" y="2884173"/>
            <a:ext cx="12875478" cy="557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Blomfield MF"/>
              </a:rPr>
              <a:t>Identify the difference between encryption and hashing and implement the proper security mechanism for password storage</a:t>
            </a:r>
          </a:p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Blomfield MF"/>
              </a:rPr>
              <a:t>Time estimation should be changed in the schedule feasibility section</a:t>
            </a:r>
          </a:p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Blomfield MF"/>
              </a:rPr>
              <a:t>Identify a way to maintain the deployment and system maintenance cost</a:t>
            </a:r>
          </a:p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Blomfield MF"/>
              </a:rPr>
              <a:t>Consider the security in using PayHere as the Payment gateway</a:t>
            </a:r>
          </a:p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Blomfield MF"/>
              </a:rPr>
              <a:t>Consideration about license collision that can happen when using on open source technologies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0094482" y="1683959"/>
            <a:ext cx="7706695" cy="6622941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0849608" y="-316585"/>
            <a:ext cx="6196442" cy="5511342"/>
            <a:chOff x="0" y="0"/>
            <a:chExt cx="1631985" cy="145154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631985" cy="1451547"/>
            </a:xfrm>
            <a:custGeom>
              <a:avLst/>
              <a:gdLst/>
              <a:ahLst/>
              <a:cxnLst/>
              <a:rect r="r" b="b" t="t" l="l"/>
              <a:pathLst>
                <a:path h="1451547" w="1631985">
                  <a:moveTo>
                    <a:pt x="0" y="0"/>
                  </a:moveTo>
                  <a:lnTo>
                    <a:pt x="1631985" y="0"/>
                  </a:lnTo>
                  <a:lnTo>
                    <a:pt x="1631985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036508" y="9447772"/>
            <a:ext cx="4393457" cy="839228"/>
            <a:chOff x="0" y="0"/>
            <a:chExt cx="1157124" cy="221031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480669" y="9258300"/>
            <a:ext cx="2664422" cy="1218172"/>
            <a:chOff x="0" y="0"/>
            <a:chExt cx="483446" cy="2210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91079" y="9258300"/>
            <a:ext cx="2664422" cy="1218172"/>
            <a:chOff x="0" y="0"/>
            <a:chExt cx="483446" cy="221031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10593203" y="2072879"/>
            <a:ext cx="6709253" cy="5845101"/>
            <a:chOff x="0" y="0"/>
            <a:chExt cx="6350000" cy="553212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0D7377"/>
            </a:solidFill>
          </p:spPr>
        </p:sp>
      </p:grpSp>
      <p:sp>
        <p:nvSpPr>
          <p:cNvPr name="AutoShape 19" id="19"/>
          <p:cNvSpPr/>
          <p:nvPr/>
        </p:nvSpPr>
        <p:spPr>
          <a:xfrm rot="1788959">
            <a:off x="13703365" y="1400294"/>
            <a:ext cx="3317663" cy="0"/>
          </a:xfrm>
          <a:prstGeom prst="line">
            <a:avLst/>
          </a:prstGeom>
          <a:ln cap="flat" w="85725">
            <a:solidFill>
              <a:srgbClr val="0D737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9045464">
            <a:off x="10877874" y="1386053"/>
            <a:ext cx="3317663" cy="0"/>
          </a:xfrm>
          <a:prstGeom prst="line">
            <a:avLst/>
          </a:prstGeom>
          <a:ln cap="flat" w="85725">
            <a:solidFill>
              <a:srgbClr val="0D737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1369337" y="2017956"/>
            <a:ext cx="5156985" cy="5954948"/>
            <a:chOff x="0" y="0"/>
            <a:chExt cx="5499100" cy="635000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7736" r="-7736" t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567242" y="4073524"/>
            <a:ext cx="6609931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Berkshire Swash"/>
              </a:rPr>
              <a:t>Amendments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6998787" y="8893813"/>
            <a:ext cx="1289213" cy="1107918"/>
            <a:chOff x="0" y="0"/>
            <a:chExt cx="812800" cy="698500"/>
          </a:xfrm>
        </p:grpSpPr>
        <p:sp>
          <p:nvSpPr>
            <p:cNvPr name="Freeform 25" id="25"/>
            <p:cNvSpPr/>
            <p:nvPr/>
          </p:nvSpPr>
          <p:spPr>
            <a:xfrm>
              <a:off x="27675" y="0"/>
              <a:ext cx="757449" cy="698500"/>
            </a:xfrm>
            <a:custGeom>
              <a:avLst/>
              <a:gdLst/>
              <a:ahLst/>
              <a:cxnLst/>
              <a:rect r="r" b="b" t="t" l="l"/>
              <a:pathLst>
                <a:path h="698500" w="757449">
                  <a:moveTo>
                    <a:pt x="712646" y="473823"/>
                  </a:moveTo>
                  <a:lnTo>
                    <a:pt x="654404" y="573927"/>
                  </a:lnTo>
                  <a:cubicBezTo>
                    <a:pt x="609531" y="651053"/>
                    <a:pt x="527031" y="698500"/>
                    <a:pt x="437801" y="698500"/>
                  </a:cubicBezTo>
                  <a:lnTo>
                    <a:pt x="319649" y="698500"/>
                  </a:lnTo>
                  <a:cubicBezTo>
                    <a:pt x="230419" y="698500"/>
                    <a:pt x="147919" y="651053"/>
                    <a:pt x="103046" y="573927"/>
                  </a:cubicBezTo>
                  <a:lnTo>
                    <a:pt x="44804" y="473823"/>
                  </a:lnTo>
                  <a:cubicBezTo>
                    <a:pt x="0" y="396817"/>
                    <a:pt x="0" y="301683"/>
                    <a:pt x="44804" y="224677"/>
                  </a:cubicBezTo>
                  <a:lnTo>
                    <a:pt x="103046" y="124573"/>
                  </a:lnTo>
                  <a:cubicBezTo>
                    <a:pt x="147919" y="47447"/>
                    <a:pt x="230419" y="0"/>
                    <a:pt x="319649" y="0"/>
                  </a:cubicBezTo>
                  <a:lnTo>
                    <a:pt x="437801" y="0"/>
                  </a:lnTo>
                  <a:cubicBezTo>
                    <a:pt x="527031" y="0"/>
                    <a:pt x="609531" y="47447"/>
                    <a:pt x="654404" y="124573"/>
                  </a:cubicBezTo>
                  <a:lnTo>
                    <a:pt x="712646" y="224677"/>
                  </a:lnTo>
                  <a:cubicBezTo>
                    <a:pt x="757450" y="301683"/>
                    <a:pt x="757450" y="396817"/>
                    <a:pt x="712646" y="4738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7353030" y="9063597"/>
            <a:ext cx="580727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G32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Pg  14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34710" y="-419614"/>
            <a:ext cx="4393457" cy="839228"/>
            <a:chOff x="0" y="0"/>
            <a:chExt cx="1157124" cy="22103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27014" y="9447772"/>
            <a:ext cx="4393457" cy="839228"/>
            <a:chOff x="0" y="0"/>
            <a:chExt cx="1157124" cy="221031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82467" y="-609086"/>
            <a:ext cx="2664422" cy="1218172"/>
            <a:chOff x="0" y="0"/>
            <a:chExt cx="483446" cy="221031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244191" y="9258300"/>
            <a:ext cx="2664422" cy="1218172"/>
            <a:chOff x="0" y="0"/>
            <a:chExt cx="483446" cy="2210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992877" y="-609086"/>
            <a:ext cx="2664422" cy="1218172"/>
            <a:chOff x="0" y="0"/>
            <a:chExt cx="483446" cy="221031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854601" y="9258300"/>
            <a:ext cx="2664422" cy="1218172"/>
            <a:chOff x="0" y="0"/>
            <a:chExt cx="483446" cy="221031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24274" y="3882679"/>
            <a:ext cx="15718772" cy="3406939"/>
            <a:chOff x="0" y="0"/>
            <a:chExt cx="20958363" cy="4542586"/>
          </a:xfrm>
        </p:grpSpPr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2401659" y="0"/>
              <a:ext cx="17949868" cy="3837765"/>
              <a:chOff x="0" y="0"/>
              <a:chExt cx="17336085" cy="3706535"/>
            </a:xfrm>
          </p:grpSpPr>
          <p:sp>
            <p:nvSpPr>
              <p:cNvPr name="Freeform 22" id="22"/>
              <p:cNvSpPr/>
              <p:nvPr/>
            </p:nvSpPr>
            <p:spPr>
              <a:xfrm>
                <a:off x="-6350" y="0"/>
                <a:ext cx="17348784" cy="3706535"/>
              </a:xfrm>
              <a:custGeom>
                <a:avLst/>
                <a:gdLst/>
                <a:ahLst/>
                <a:cxnLst/>
                <a:rect r="r" b="b" t="t" l="l"/>
                <a:pathLst>
                  <a:path h="3706535" w="1734878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3706535"/>
                    </a:lnTo>
                    <a:lnTo>
                      <a:pt x="0" y="3706535"/>
                    </a:lnTo>
                    <a:close/>
                    <a:moveTo>
                      <a:pt x="4334021" y="0"/>
                    </a:moveTo>
                    <a:lnTo>
                      <a:pt x="4346721" y="0"/>
                    </a:lnTo>
                    <a:lnTo>
                      <a:pt x="4346721" y="3706535"/>
                    </a:lnTo>
                    <a:lnTo>
                      <a:pt x="4334021" y="3706535"/>
                    </a:lnTo>
                    <a:close/>
                    <a:moveTo>
                      <a:pt x="8668042" y="0"/>
                    </a:moveTo>
                    <a:lnTo>
                      <a:pt x="8680742" y="0"/>
                    </a:lnTo>
                    <a:lnTo>
                      <a:pt x="8680742" y="3706535"/>
                    </a:lnTo>
                    <a:lnTo>
                      <a:pt x="8668042" y="3706535"/>
                    </a:lnTo>
                    <a:close/>
                    <a:moveTo>
                      <a:pt x="13002064" y="0"/>
                    </a:moveTo>
                    <a:lnTo>
                      <a:pt x="13014764" y="0"/>
                    </a:lnTo>
                    <a:lnTo>
                      <a:pt x="13014764" y="3706535"/>
                    </a:lnTo>
                    <a:lnTo>
                      <a:pt x="13002064" y="3706535"/>
                    </a:lnTo>
                    <a:close/>
                    <a:moveTo>
                      <a:pt x="17336084" y="0"/>
                    </a:moveTo>
                    <a:lnTo>
                      <a:pt x="17348784" y="0"/>
                    </a:lnTo>
                    <a:lnTo>
                      <a:pt x="17348784" y="3706535"/>
                    </a:lnTo>
                    <a:lnTo>
                      <a:pt x="17336084" y="3706535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2035318" y="4000534"/>
              <a:ext cx="732682" cy="54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8"/>
                </a:lnSpc>
              </a:pPr>
              <a:r>
                <a:rPr lang="en-US" sz="2484">
                  <a:solidFill>
                    <a:srgbClr val="000000"/>
                  </a:solidFill>
                  <a:latin typeface="Calistoga Bold"/>
                </a:rPr>
                <a:t>0%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6412349" y="4000534"/>
              <a:ext cx="953555" cy="54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8"/>
                </a:lnSpc>
              </a:pPr>
              <a:r>
                <a:rPr lang="en-US" sz="2484">
                  <a:solidFill>
                    <a:srgbClr val="000000"/>
                  </a:solidFill>
                  <a:latin typeface="Calistoga Bold"/>
                </a:rPr>
                <a:t>25%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0883379" y="4000534"/>
              <a:ext cx="986429" cy="54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8"/>
                </a:lnSpc>
              </a:pPr>
              <a:r>
                <a:rPr lang="en-US" sz="2484">
                  <a:solidFill>
                    <a:srgbClr val="000000"/>
                  </a:solidFill>
                  <a:latin typeface="Calistoga Bold"/>
                </a:rPr>
                <a:t>50%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5396323" y="4000534"/>
              <a:ext cx="935474" cy="54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8"/>
                </a:lnSpc>
              </a:pPr>
              <a:r>
                <a:rPr lang="en-US" sz="2484">
                  <a:solidFill>
                    <a:srgbClr val="000000"/>
                  </a:solidFill>
                  <a:latin typeface="Calistoga Bold"/>
                </a:rPr>
                <a:t>75%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9744692" y="4000534"/>
              <a:ext cx="1213671" cy="54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8"/>
                </a:lnSpc>
              </a:pPr>
              <a:r>
                <a:rPr lang="en-US" sz="2484">
                  <a:solidFill>
                    <a:srgbClr val="000000"/>
                  </a:solidFill>
                  <a:latin typeface="Calistoga Bold"/>
                </a:rPr>
                <a:t>100%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197675"/>
              <a:ext cx="2191265" cy="54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78"/>
                </a:lnSpc>
              </a:pPr>
              <a:r>
                <a:rPr lang="en-US" sz="2484">
                  <a:solidFill>
                    <a:srgbClr val="000000"/>
                  </a:solidFill>
                  <a:latin typeface="Calistoga Bold"/>
                </a:rPr>
                <a:t>Front-End  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471538" y="1624044"/>
              <a:ext cx="1719727" cy="54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78"/>
                </a:lnSpc>
              </a:pPr>
              <a:r>
                <a:rPr lang="en-US" sz="2484">
                  <a:solidFill>
                    <a:srgbClr val="000000"/>
                  </a:solidFill>
                  <a:latin typeface="Calistoga Bold"/>
                </a:rPr>
                <a:t>Backend 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342918" y="3050414"/>
              <a:ext cx="1848347" cy="54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78"/>
                </a:lnSpc>
              </a:pPr>
              <a:r>
                <a:rPr lang="en-US" sz="2484">
                  <a:solidFill>
                    <a:srgbClr val="000000"/>
                  </a:solidFill>
                  <a:latin typeface="Calistoga Bold"/>
                </a:rPr>
                <a:t>Database </a:t>
              </a:r>
            </a:p>
          </p:txBody>
        </p:sp>
        <p:grpSp>
          <p:nvGrpSpPr>
            <p:cNvPr name="Group 31" id="31"/>
            <p:cNvGrpSpPr>
              <a:grpSpLocks noChangeAspect="true"/>
            </p:cNvGrpSpPr>
            <p:nvPr/>
          </p:nvGrpSpPr>
          <p:grpSpPr>
            <a:xfrm rot="0">
              <a:off x="2401659" y="0"/>
              <a:ext cx="17956443" cy="3837765"/>
              <a:chOff x="0" y="0"/>
              <a:chExt cx="17342435" cy="3706535"/>
            </a:xfrm>
          </p:grpSpPr>
          <p:sp>
            <p:nvSpPr>
              <p:cNvPr name="Freeform 32" id="32"/>
              <p:cNvSpPr/>
              <p:nvPr/>
            </p:nvSpPr>
            <p:spPr>
              <a:xfrm>
                <a:off x="0" y="0"/>
                <a:ext cx="15608826" cy="951344"/>
              </a:xfrm>
              <a:custGeom>
                <a:avLst/>
                <a:gdLst/>
                <a:ahLst/>
                <a:cxnLst/>
                <a:rect r="r" b="b" t="t" l="l"/>
                <a:pathLst>
                  <a:path h="951344" w="15608826">
                    <a:moveTo>
                      <a:pt x="0" y="0"/>
                    </a:moveTo>
                    <a:lnTo>
                      <a:pt x="15133154" y="0"/>
                    </a:lnTo>
                    <a:cubicBezTo>
                      <a:pt x="15395860" y="0"/>
                      <a:pt x="15608826" y="212966"/>
                      <a:pt x="15608826" y="475672"/>
                    </a:cubicBezTo>
                    <a:lnTo>
                      <a:pt x="15608826" y="475672"/>
                    </a:lnTo>
                    <a:cubicBezTo>
                      <a:pt x="15608826" y="738378"/>
                      <a:pt x="15395860" y="951344"/>
                      <a:pt x="15133154" y="951344"/>
                    </a:cubicBezTo>
                    <a:lnTo>
                      <a:pt x="0" y="951344"/>
                    </a:lnTo>
                    <a:close/>
                  </a:path>
                </a:pathLst>
              </a:custGeom>
              <a:solidFill>
                <a:srgbClr val="2C9296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0" y="1377596"/>
                <a:ext cx="3473567" cy="951344"/>
              </a:xfrm>
              <a:custGeom>
                <a:avLst/>
                <a:gdLst/>
                <a:ahLst/>
                <a:cxnLst/>
                <a:rect r="r" b="b" t="t" l="l"/>
                <a:pathLst>
                  <a:path h="951344" w="3473567">
                    <a:moveTo>
                      <a:pt x="0" y="0"/>
                    </a:moveTo>
                    <a:lnTo>
                      <a:pt x="2997895" y="0"/>
                    </a:lnTo>
                    <a:cubicBezTo>
                      <a:pt x="3124051" y="0"/>
                      <a:pt x="3245040" y="50115"/>
                      <a:pt x="3334246" y="139321"/>
                    </a:cubicBezTo>
                    <a:cubicBezTo>
                      <a:pt x="3423452" y="228527"/>
                      <a:pt x="3473567" y="349516"/>
                      <a:pt x="3473567" y="475672"/>
                    </a:cubicBezTo>
                    <a:lnTo>
                      <a:pt x="3473567" y="475672"/>
                    </a:lnTo>
                    <a:cubicBezTo>
                      <a:pt x="3473567" y="601828"/>
                      <a:pt x="3423452" y="722817"/>
                      <a:pt x="3334246" y="812023"/>
                    </a:cubicBezTo>
                    <a:cubicBezTo>
                      <a:pt x="3245040" y="901228"/>
                      <a:pt x="3124051" y="951344"/>
                      <a:pt x="2997895" y="951344"/>
                    </a:cubicBezTo>
                    <a:lnTo>
                      <a:pt x="0" y="951344"/>
                    </a:lnTo>
                    <a:close/>
                  </a:path>
                </a:pathLst>
              </a:custGeom>
              <a:solidFill>
                <a:srgbClr val="2C9296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0" y="2755191"/>
                <a:ext cx="17342434" cy="951344"/>
              </a:xfrm>
              <a:custGeom>
                <a:avLst/>
                <a:gdLst/>
                <a:ahLst/>
                <a:cxnLst/>
                <a:rect r="r" b="b" t="t" l="l"/>
                <a:pathLst>
                  <a:path h="951344" w="17342434">
                    <a:moveTo>
                      <a:pt x="0" y="0"/>
                    </a:moveTo>
                    <a:lnTo>
                      <a:pt x="16866763" y="0"/>
                    </a:lnTo>
                    <a:cubicBezTo>
                      <a:pt x="17129469" y="1"/>
                      <a:pt x="17342434" y="212966"/>
                      <a:pt x="17342434" y="475672"/>
                    </a:cubicBezTo>
                    <a:lnTo>
                      <a:pt x="17342434" y="475672"/>
                    </a:lnTo>
                    <a:cubicBezTo>
                      <a:pt x="17342434" y="738379"/>
                      <a:pt x="17129469" y="951344"/>
                      <a:pt x="16866763" y="951344"/>
                    </a:cubicBezTo>
                    <a:lnTo>
                      <a:pt x="0" y="951344"/>
                    </a:lnTo>
                    <a:close/>
                  </a:path>
                </a:pathLst>
              </a:custGeom>
              <a:solidFill>
                <a:srgbClr val="2C9296"/>
              </a:solidFill>
            </p:spPr>
          </p:sp>
        </p:grpSp>
      </p:grpSp>
      <p:sp>
        <p:nvSpPr>
          <p:cNvPr name="TextBox 35" id="35"/>
          <p:cNvSpPr txBox="true"/>
          <p:nvPr/>
        </p:nvSpPr>
        <p:spPr>
          <a:xfrm rot="0">
            <a:off x="2599649" y="1972627"/>
            <a:ext cx="81153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494F56"/>
                </a:solidFill>
                <a:latin typeface="Berkshire Swash"/>
              </a:rPr>
              <a:t>Progress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6998787" y="8893813"/>
            <a:ext cx="1289213" cy="1107918"/>
            <a:chOff x="0" y="0"/>
            <a:chExt cx="812800" cy="698500"/>
          </a:xfrm>
        </p:grpSpPr>
        <p:sp>
          <p:nvSpPr>
            <p:cNvPr name="Freeform 37" id="37"/>
            <p:cNvSpPr/>
            <p:nvPr/>
          </p:nvSpPr>
          <p:spPr>
            <a:xfrm>
              <a:off x="27675" y="0"/>
              <a:ext cx="757449" cy="698500"/>
            </a:xfrm>
            <a:custGeom>
              <a:avLst/>
              <a:gdLst/>
              <a:ahLst/>
              <a:cxnLst/>
              <a:rect r="r" b="b" t="t" l="l"/>
              <a:pathLst>
                <a:path h="698500" w="757449">
                  <a:moveTo>
                    <a:pt x="712646" y="473823"/>
                  </a:moveTo>
                  <a:lnTo>
                    <a:pt x="654404" y="573927"/>
                  </a:lnTo>
                  <a:cubicBezTo>
                    <a:pt x="609531" y="651053"/>
                    <a:pt x="527031" y="698500"/>
                    <a:pt x="437801" y="698500"/>
                  </a:cubicBezTo>
                  <a:lnTo>
                    <a:pt x="319649" y="698500"/>
                  </a:lnTo>
                  <a:cubicBezTo>
                    <a:pt x="230419" y="698500"/>
                    <a:pt x="147919" y="651053"/>
                    <a:pt x="103046" y="573927"/>
                  </a:cubicBezTo>
                  <a:lnTo>
                    <a:pt x="44804" y="473823"/>
                  </a:lnTo>
                  <a:cubicBezTo>
                    <a:pt x="0" y="396817"/>
                    <a:pt x="0" y="301683"/>
                    <a:pt x="44804" y="224677"/>
                  </a:cubicBezTo>
                  <a:lnTo>
                    <a:pt x="103046" y="124573"/>
                  </a:lnTo>
                  <a:cubicBezTo>
                    <a:pt x="147919" y="47447"/>
                    <a:pt x="230419" y="0"/>
                    <a:pt x="319649" y="0"/>
                  </a:cubicBezTo>
                  <a:lnTo>
                    <a:pt x="437801" y="0"/>
                  </a:lnTo>
                  <a:cubicBezTo>
                    <a:pt x="527031" y="0"/>
                    <a:pt x="609531" y="47447"/>
                    <a:pt x="654404" y="124573"/>
                  </a:cubicBezTo>
                  <a:lnTo>
                    <a:pt x="712646" y="224677"/>
                  </a:lnTo>
                  <a:cubicBezTo>
                    <a:pt x="757450" y="301683"/>
                    <a:pt x="757450" y="396817"/>
                    <a:pt x="712646" y="4738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7383167" y="9063597"/>
            <a:ext cx="520452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G32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Pg 15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821943" y="-390380"/>
            <a:ext cx="7990164" cy="10918398"/>
            <a:chOff x="0" y="0"/>
            <a:chExt cx="656895" cy="8976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56895" cy="897633"/>
            </a:xfrm>
            <a:custGeom>
              <a:avLst/>
              <a:gdLst/>
              <a:ahLst/>
              <a:cxnLst/>
              <a:rect r="r" b="b" t="t" l="l"/>
              <a:pathLst>
                <a:path h="897633" w="656895">
                  <a:moveTo>
                    <a:pt x="656895" y="448817"/>
                  </a:moveTo>
                  <a:lnTo>
                    <a:pt x="453695" y="897633"/>
                  </a:lnTo>
                  <a:lnTo>
                    <a:pt x="203200" y="897633"/>
                  </a:lnTo>
                  <a:lnTo>
                    <a:pt x="0" y="448817"/>
                  </a:lnTo>
                  <a:lnTo>
                    <a:pt x="203200" y="0"/>
                  </a:lnTo>
                  <a:lnTo>
                    <a:pt x="453695" y="0"/>
                  </a:lnTo>
                  <a:lnTo>
                    <a:pt x="656895" y="4488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3606691">
            <a:off x="1658085" y="2499533"/>
            <a:ext cx="6297185" cy="0"/>
          </a:xfrm>
          <a:prstGeom prst="line">
            <a:avLst/>
          </a:prstGeom>
          <a:ln cap="flat" w="1619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7201140">
            <a:off x="1651962" y="7880630"/>
            <a:ext cx="6297185" cy="0"/>
          </a:xfrm>
          <a:prstGeom prst="line">
            <a:avLst/>
          </a:prstGeom>
          <a:ln cap="flat" w="1619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1718414" y="0"/>
            <a:ext cx="4393457" cy="839228"/>
            <a:chOff x="0" y="0"/>
            <a:chExt cx="1157124" cy="221031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718414" y="9447772"/>
            <a:ext cx="4393457" cy="839228"/>
            <a:chOff x="0" y="0"/>
            <a:chExt cx="1157124" cy="221031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235591" y="-189472"/>
            <a:ext cx="2664422" cy="1218172"/>
            <a:chOff x="0" y="0"/>
            <a:chExt cx="483446" cy="22103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235591" y="9258300"/>
            <a:ext cx="2664422" cy="1218172"/>
            <a:chOff x="0" y="0"/>
            <a:chExt cx="483446" cy="221031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846001" y="-189472"/>
            <a:ext cx="2664422" cy="1218172"/>
            <a:chOff x="0" y="0"/>
            <a:chExt cx="483446" cy="221031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846001" y="9258300"/>
            <a:ext cx="2664422" cy="1218172"/>
            <a:chOff x="0" y="0"/>
            <a:chExt cx="483446" cy="221031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2"/>
          <a:srcRect l="0" t="204" r="0" b="204"/>
          <a:stretch>
            <a:fillRect/>
          </a:stretch>
        </p:blipFill>
        <p:spPr>
          <a:xfrm flipH="false" flipV="false" rot="0">
            <a:off x="6446199" y="1302960"/>
            <a:ext cx="11732013" cy="7590853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282568" y="4011753"/>
            <a:ext cx="6836061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606060"/>
                </a:solidFill>
                <a:latin typeface="Berkshire Swash"/>
              </a:rPr>
              <a:t>Project Timeline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6998787" y="8893813"/>
            <a:ext cx="1289213" cy="1107918"/>
            <a:chOff x="0" y="0"/>
            <a:chExt cx="812800" cy="698500"/>
          </a:xfrm>
        </p:grpSpPr>
        <p:sp>
          <p:nvSpPr>
            <p:cNvPr name="Freeform 28" id="28"/>
            <p:cNvSpPr/>
            <p:nvPr/>
          </p:nvSpPr>
          <p:spPr>
            <a:xfrm>
              <a:off x="27675" y="0"/>
              <a:ext cx="757449" cy="698500"/>
            </a:xfrm>
            <a:custGeom>
              <a:avLst/>
              <a:gdLst/>
              <a:ahLst/>
              <a:cxnLst/>
              <a:rect r="r" b="b" t="t" l="l"/>
              <a:pathLst>
                <a:path h="698500" w="757449">
                  <a:moveTo>
                    <a:pt x="712646" y="473823"/>
                  </a:moveTo>
                  <a:lnTo>
                    <a:pt x="654404" y="573927"/>
                  </a:lnTo>
                  <a:cubicBezTo>
                    <a:pt x="609531" y="651053"/>
                    <a:pt x="527031" y="698500"/>
                    <a:pt x="437801" y="698500"/>
                  </a:cubicBezTo>
                  <a:lnTo>
                    <a:pt x="319649" y="698500"/>
                  </a:lnTo>
                  <a:cubicBezTo>
                    <a:pt x="230419" y="698500"/>
                    <a:pt x="147919" y="651053"/>
                    <a:pt x="103046" y="573927"/>
                  </a:cubicBezTo>
                  <a:lnTo>
                    <a:pt x="44804" y="473823"/>
                  </a:lnTo>
                  <a:cubicBezTo>
                    <a:pt x="0" y="396817"/>
                    <a:pt x="0" y="301683"/>
                    <a:pt x="44804" y="224677"/>
                  </a:cubicBezTo>
                  <a:lnTo>
                    <a:pt x="103046" y="124573"/>
                  </a:lnTo>
                  <a:cubicBezTo>
                    <a:pt x="147919" y="47447"/>
                    <a:pt x="230419" y="0"/>
                    <a:pt x="319649" y="0"/>
                  </a:cubicBezTo>
                  <a:lnTo>
                    <a:pt x="437801" y="0"/>
                  </a:lnTo>
                  <a:cubicBezTo>
                    <a:pt x="527031" y="0"/>
                    <a:pt x="609531" y="47447"/>
                    <a:pt x="654404" y="124573"/>
                  </a:cubicBezTo>
                  <a:lnTo>
                    <a:pt x="712646" y="224677"/>
                  </a:lnTo>
                  <a:cubicBezTo>
                    <a:pt x="757450" y="301683"/>
                    <a:pt x="757450" y="396817"/>
                    <a:pt x="712646" y="4738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7355857" y="9063597"/>
            <a:ext cx="575072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G32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Pg  16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0094482" y="1570577"/>
            <a:ext cx="7706695" cy="6622941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0849608" y="5224598"/>
            <a:ext cx="6196442" cy="5511342"/>
            <a:chOff x="0" y="0"/>
            <a:chExt cx="1631985" cy="145154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631985" cy="1451547"/>
            </a:xfrm>
            <a:custGeom>
              <a:avLst/>
              <a:gdLst/>
              <a:ahLst/>
              <a:cxnLst/>
              <a:rect r="r" b="b" t="t" l="l"/>
              <a:pathLst>
                <a:path h="1451547" w="1631985">
                  <a:moveTo>
                    <a:pt x="0" y="0"/>
                  </a:moveTo>
                  <a:lnTo>
                    <a:pt x="1631985" y="0"/>
                  </a:lnTo>
                  <a:lnTo>
                    <a:pt x="1631985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036508" y="9447772"/>
            <a:ext cx="4393457" cy="839228"/>
            <a:chOff x="0" y="0"/>
            <a:chExt cx="1157124" cy="221031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480669" y="9258300"/>
            <a:ext cx="2664422" cy="1218172"/>
            <a:chOff x="0" y="0"/>
            <a:chExt cx="483446" cy="2210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91079" y="9258300"/>
            <a:ext cx="2664422" cy="1218172"/>
            <a:chOff x="0" y="0"/>
            <a:chExt cx="483446" cy="221031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10593203" y="1959497"/>
            <a:ext cx="6709253" cy="5845101"/>
            <a:chOff x="0" y="0"/>
            <a:chExt cx="6350000" cy="553212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0D7377"/>
            </a:solidFill>
          </p:spPr>
        </p:sp>
      </p:grpSp>
      <p:sp>
        <p:nvSpPr>
          <p:cNvPr name="AutoShape 19" id="19"/>
          <p:cNvSpPr/>
          <p:nvPr/>
        </p:nvSpPr>
        <p:spPr>
          <a:xfrm rot="-1715946">
            <a:off x="13698272" y="8383758"/>
            <a:ext cx="3317663" cy="0"/>
          </a:xfrm>
          <a:prstGeom prst="line">
            <a:avLst/>
          </a:prstGeom>
          <a:ln cap="flat" w="85725">
            <a:solidFill>
              <a:srgbClr val="0D737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-8950593">
            <a:off x="10861563" y="8328653"/>
            <a:ext cx="3317663" cy="0"/>
          </a:xfrm>
          <a:prstGeom prst="line">
            <a:avLst/>
          </a:prstGeom>
          <a:ln cap="flat" w="85725">
            <a:solidFill>
              <a:srgbClr val="0D737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1369337" y="1904574"/>
            <a:ext cx="5156985" cy="5954948"/>
            <a:chOff x="0" y="0"/>
            <a:chExt cx="5499100" cy="635000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41938" r="-41938" t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365640" y="4073524"/>
            <a:ext cx="81153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Berkshire Swash"/>
              </a:rPr>
              <a:t>Demonstration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6998787" y="8893813"/>
            <a:ext cx="1289213" cy="1107918"/>
            <a:chOff x="0" y="0"/>
            <a:chExt cx="812800" cy="698500"/>
          </a:xfrm>
        </p:grpSpPr>
        <p:sp>
          <p:nvSpPr>
            <p:cNvPr name="Freeform 25" id="25"/>
            <p:cNvSpPr/>
            <p:nvPr/>
          </p:nvSpPr>
          <p:spPr>
            <a:xfrm>
              <a:off x="27675" y="0"/>
              <a:ext cx="757449" cy="698500"/>
            </a:xfrm>
            <a:custGeom>
              <a:avLst/>
              <a:gdLst/>
              <a:ahLst/>
              <a:cxnLst/>
              <a:rect r="r" b="b" t="t" l="l"/>
              <a:pathLst>
                <a:path h="698500" w="757449">
                  <a:moveTo>
                    <a:pt x="712646" y="473823"/>
                  </a:moveTo>
                  <a:lnTo>
                    <a:pt x="654404" y="573927"/>
                  </a:lnTo>
                  <a:cubicBezTo>
                    <a:pt x="609531" y="651053"/>
                    <a:pt x="527031" y="698500"/>
                    <a:pt x="437801" y="698500"/>
                  </a:cubicBezTo>
                  <a:lnTo>
                    <a:pt x="319649" y="698500"/>
                  </a:lnTo>
                  <a:cubicBezTo>
                    <a:pt x="230419" y="698500"/>
                    <a:pt x="147919" y="651053"/>
                    <a:pt x="103046" y="573927"/>
                  </a:cubicBezTo>
                  <a:lnTo>
                    <a:pt x="44804" y="473823"/>
                  </a:lnTo>
                  <a:cubicBezTo>
                    <a:pt x="0" y="396817"/>
                    <a:pt x="0" y="301683"/>
                    <a:pt x="44804" y="224677"/>
                  </a:cubicBezTo>
                  <a:lnTo>
                    <a:pt x="103046" y="124573"/>
                  </a:lnTo>
                  <a:cubicBezTo>
                    <a:pt x="147919" y="47447"/>
                    <a:pt x="230419" y="0"/>
                    <a:pt x="319649" y="0"/>
                  </a:cubicBezTo>
                  <a:lnTo>
                    <a:pt x="437801" y="0"/>
                  </a:lnTo>
                  <a:cubicBezTo>
                    <a:pt x="527031" y="0"/>
                    <a:pt x="609531" y="47447"/>
                    <a:pt x="654404" y="124573"/>
                  </a:cubicBezTo>
                  <a:lnTo>
                    <a:pt x="712646" y="224677"/>
                  </a:lnTo>
                  <a:cubicBezTo>
                    <a:pt x="757450" y="301683"/>
                    <a:pt x="757450" y="396817"/>
                    <a:pt x="712646" y="4738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7355857" y="9063597"/>
            <a:ext cx="575072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G32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Pg  17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0D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335103" y="1010854"/>
            <a:ext cx="9617795" cy="8265292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7422548" y="6168229"/>
            <a:ext cx="3442903" cy="5511342"/>
            <a:chOff x="0" y="0"/>
            <a:chExt cx="906773" cy="145154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906773" cy="1451547"/>
            </a:xfrm>
            <a:custGeom>
              <a:avLst/>
              <a:gdLst/>
              <a:ahLst/>
              <a:cxnLst/>
              <a:rect r="r" b="b" t="t" l="l"/>
              <a:pathLst>
                <a:path h="1451547" w="906773">
                  <a:moveTo>
                    <a:pt x="0" y="0"/>
                  </a:moveTo>
                  <a:lnTo>
                    <a:pt x="906773" y="0"/>
                  </a:lnTo>
                  <a:lnTo>
                    <a:pt x="906773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7434859" y="-1392571"/>
            <a:ext cx="3442903" cy="5511342"/>
            <a:chOff x="0" y="0"/>
            <a:chExt cx="906773" cy="1451547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906773" cy="1451547"/>
            </a:xfrm>
            <a:custGeom>
              <a:avLst/>
              <a:gdLst/>
              <a:ahLst/>
              <a:cxnLst/>
              <a:rect r="r" b="b" t="t" l="l"/>
              <a:pathLst>
                <a:path h="1451547" w="906773">
                  <a:moveTo>
                    <a:pt x="0" y="0"/>
                  </a:moveTo>
                  <a:lnTo>
                    <a:pt x="906773" y="0"/>
                  </a:lnTo>
                  <a:lnTo>
                    <a:pt x="906773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4957496" y="1496218"/>
            <a:ext cx="8373008" cy="7294564"/>
            <a:chOff x="0" y="0"/>
            <a:chExt cx="6350000" cy="553212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0D7377"/>
            </a:solidFill>
          </p:spPr>
        </p:sp>
      </p:grpSp>
      <p:sp>
        <p:nvSpPr>
          <p:cNvPr name="AutoShape 13" id="13"/>
          <p:cNvSpPr/>
          <p:nvPr/>
        </p:nvSpPr>
        <p:spPr>
          <a:xfrm rot="-1715946">
            <a:off x="8894443" y="9327390"/>
            <a:ext cx="3317663" cy="0"/>
          </a:xfrm>
          <a:prstGeom prst="line">
            <a:avLst/>
          </a:prstGeom>
          <a:ln cap="flat" w="85725">
            <a:solidFill>
              <a:srgbClr val="0D737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9084053">
            <a:off x="6088205" y="873885"/>
            <a:ext cx="3317663" cy="0"/>
          </a:xfrm>
          <a:prstGeom prst="line">
            <a:avLst/>
          </a:prstGeom>
          <a:ln cap="flat" w="85725">
            <a:solidFill>
              <a:srgbClr val="0D737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-8950593">
            <a:off x="6057734" y="9272285"/>
            <a:ext cx="3317663" cy="0"/>
          </a:xfrm>
          <a:prstGeom prst="line">
            <a:avLst/>
          </a:prstGeom>
          <a:ln cap="flat" w="85725">
            <a:solidFill>
              <a:srgbClr val="0D737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1849406">
            <a:off x="8924914" y="928990"/>
            <a:ext cx="3317663" cy="0"/>
          </a:xfrm>
          <a:prstGeom prst="line">
            <a:avLst/>
          </a:prstGeom>
          <a:ln cap="flat" w="85725">
            <a:solidFill>
              <a:srgbClr val="0D737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5725969" y="3813212"/>
            <a:ext cx="6836061" cy="286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>
                <a:solidFill>
                  <a:srgbClr val="606060"/>
                </a:solidFill>
                <a:latin typeface="League Spartan"/>
              </a:rPr>
              <a:t>THANK YOU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-1805930" y="9447772"/>
            <a:ext cx="4393457" cy="839228"/>
            <a:chOff x="0" y="0"/>
            <a:chExt cx="1157124" cy="221031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11247" y="9258300"/>
            <a:ext cx="2664422" cy="1218172"/>
            <a:chOff x="0" y="0"/>
            <a:chExt cx="483446" cy="221031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321657" y="9258300"/>
            <a:ext cx="2664422" cy="1218172"/>
            <a:chOff x="0" y="0"/>
            <a:chExt cx="483446" cy="221031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311849" y="0"/>
            <a:ext cx="4393457" cy="839228"/>
            <a:chOff x="0" y="0"/>
            <a:chExt cx="1157124" cy="221031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5829027" y="-189472"/>
            <a:ext cx="2664422" cy="1218172"/>
            <a:chOff x="0" y="0"/>
            <a:chExt cx="483446" cy="221031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7439436" y="-189472"/>
            <a:ext cx="2664422" cy="1218172"/>
            <a:chOff x="0" y="0"/>
            <a:chExt cx="483446" cy="221031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27014" y="9447772"/>
            <a:ext cx="4393457" cy="839228"/>
            <a:chOff x="0" y="0"/>
            <a:chExt cx="1157124" cy="22103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98384" y="9447772"/>
            <a:ext cx="4905032" cy="839228"/>
            <a:chOff x="0" y="0"/>
            <a:chExt cx="1291860" cy="221031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291860" cy="221031"/>
            </a:xfrm>
            <a:custGeom>
              <a:avLst/>
              <a:gdLst/>
              <a:ahLst/>
              <a:cxnLst/>
              <a:rect r="r" b="b" t="t" l="l"/>
              <a:pathLst>
                <a:path h="221031" w="1291860">
                  <a:moveTo>
                    <a:pt x="203200" y="0"/>
                  </a:moveTo>
                  <a:lnTo>
                    <a:pt x="1291860" y="0"/>
                  </a:lnTo>
                  <a:lnTo>
                    <a:pt x="1088660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44191" y="9258300"/>
            <a:ext cx="2664422" cy="1218172"/>
            <a:chOff x="0" y="0"/>
            <a:chExt cx="483446" cy="221031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854601" y="9258300"/>
            <a:ext cx="2664422" cy="1218172"/>
            <a:chOff x="0" y="0"/>
            <a:chExt cx="483446" cy="2210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1028700" y="4492088"/>
            <a:ext cx="3580567" cy="1417687"/>
            <a:chOff x="0" y="0"/>
            <a:chExt cx="980827" cy="388348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980827" cy="388348"/>
            </a:xfrm>
            <a:custGeom>
              <a:avLst/>
              <a:gdLst/>
              <a:ahLst/>
              <a:cxnLst/>
              <a:rect r="r" b="b" t="t" l="l"/>
              <a:pathLst>
                <a:path h="388348" w="980827">
                  <a:moveTo>
                    <a:pt x="203200" y="388348"/>
                  </a:moveTo>
                  <a:lnTo>
                    <a:pt x="777627" y="388348"/>
                  </a:lnTo>
                  <a:lnTo>
                    <a:pt x="980827" y="0"/>
                  </a:lnTo>
                  <a:lnTo>
                    <a:pt x="0" y="0"/>
                  </a:lnTo>
                  <a:lnTo>
                    <a:pt x="203200" y="388348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10800000">
            <a:off x="7271434" y="4492088"/>
            <a:ext cx="3580567" cy="1417687"/>
            <a:chOff x="0" y="0"/>
            <a:chExt cx="980827" cy="388348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980827" cy="388348"/>
            </a:xfrm>
            <a:custGeom>
              <a:avLst/>
              <a:gdLst/>
              <a:ahLst/>
              <a:cxnLst/>
              <a:rect r="r" b="b" t="t" l="l"/>
              <a:pathLst>
                <a:path h="388348" w="980827">
                  <a:moveTo>
                    <a:pt x="203200" y="388348"/>
                  </a:moveTo>
                  <a:lnTo>
                    <a:pt x="777627" y="388348"/>
                  </a:lnTo>
                  <a:lnTo>
                    <a:pt x="980827" y="0"/>
                  </a:lnTo>
                  <a:lnTo>
                    <a:pt x="0" y="0"/>
                  </a:lnTo>
                  <a:lnTo>
                    <a:pt x="203200" y="388348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150067" y="5962630"/>
            <a:ext cx="3580567" cy="1423036"/>
            <a:chOff x="0" y="0"/>
            <a:chExt cx="980827" cy="389813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980827" cy="389813"/>
            </a:xfrm>
            <a:custGeom>
              <a:avLst/>
              <a:gdLst/>
              <a:ahLst/>
              <a:cxnLst/>
              <a:rect r="r" b="b" t="t" l="l"/>
              <a:pathLst>
                <a:path h="389813" w="980827">
                  <a:moveTo>
                    <a:pt x="203200" y="389813"/>
                  </a:moveTo>
                  <a:lnTo>
                    <a:pt x="777627" y="389813"/>
                  </a:lnTo>
                  <a:lnTo>
                    <a:pt x="980827" y="0"/>
                  </a:lnTo>
                  <a:lnTo>
                    <a:pt x="0" y="0"/>
                  </a:lnTo>
                  <a:lnTo>
                    <a:pt x="203200" y="389813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392801" y="5962630"/>
            <a:ext cx="3580567" cy="1423036"/>
            <a:chOff x="0" y="0"/>
            <a:chExt cx="980827" cy="389813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980827" cy="389813"/>
            </a:xfrm>
            <a:custGeom>
              <a:avLst/>
              <a:gdLst/>
              <a:ahLst/>
              <a:cxnLst/>
              <a:rect r="r" b="b" t="t" l="l"/>
              <a:pathLst>
                <a:path h="389813" w="980827">
                  <a:moveTo>
                    <a:pt x="203200" y="389813"/>
                  </a:moveTo>
                  <a:lnTo>
                    <a:pt x="777627" y="389813"/>
                  </a:lnTo>
                  <a:lnTo>
                    <a:pt x="980827" y="0"/>
                  </a:lnTo>
                  <a:lnTo>
                    <a:pt x="0" y="0"/>
                  </a:lnTo>
                  <a:lnTo>
                    <a:pt x="203200" y="389813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4609267" y="4790687"/>
            <a:ext cx="2662167" cy="2305317"/>
            <a:chOff x="0" y="0"/>
            <a:chExt cx="4282440" cy="3708400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r="0" t="-26986" b="-26986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487900" y="4790687"/>
            <a:ext cx="2662167" cy="2305317"/>
            <a:chOff x="0" y="0"/>
            <a:chExt cx="4282440" cy="3708400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0" r="-88110" t="-16661" b="-46259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7730634" y="4782294"/>
            <a:ext cx="2662167" cy="2305317"/>
            <a:chOff x="0" y="0"/>
            <a:chExt cx="4282440" cy="3708400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0" r="0" t="-26986" b="-26986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0852001" y="4790687"/>
            <a:ext cx="2662167" cy="2305317"/>
            <a:chOff x="0" y="0"/>
            <a:chExt cx="4282440" cy="3708400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0" r="0" t="-17343" b="-17343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-1036508" y="9447772"/>
            <a:ext cx="4393457" cy="839228"/>
            <a:chOff x="0" y="0"/>
            <a:chExt cx="1157124" cy="221031"/>
          </a:xfrm>
        </p:grpSpPr>
        <p:sp>
          <p:nvSpPr>
            <p:cNvPr name="Freeform 35" id="35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2480669" y="9258300"/>
            <a:ext cx="2664422" cy="1218172"/>
            <a:chOff x="0" y="0"/>
            <a:chExt cx="483446" cy="221031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937756" y="9258300"/>
            <a:ext cx="2664422" cy="1218172"/>
            <a:chOff x="0" y="0"/>
            <a:chExt cx="483446" cy="221031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4091079" y="9258300"/>
            <a:ext cx="2664422" cy="1218172"/>
            <a:chOff x="0" y="0"/>
            <a:chExt cx="483446" cy="221031"/>
          </a:xfrm>
        </p:grpSpPr>
        <p:sp>
          <p:nvSpPr>
            <p:cNvPr name="Freeform 44" id="44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-306869" y="-436854"/>
            <a:ext cx="18901739" cy="4595566"/>
            <a:chOff x="0" y="0"/>
            <a:chExt cx="4978236" cy="1210355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4978236" cy="1210355"/>
            </a:xfrm>
            <a:custGeom>
              <a:avLst/>
              <a:gdLst/>
              <a:ahLst/>
              <a:cxnLst/>
              <a:rect r="r" b="b" t="t" l="l"/>
              <a:pathLst>
                <a:path h="1210355" w="4978236">
                  <a:moveTo>
                    <a:pt x="0" y="0"/>
                  </a:moveTo>
                  <a:lnTo>
                    <a:pt x="4978236" y="0"/>
                  </a:lnTo>
                  <a:lnTo>
                    <a:pt x="4978236" y="1210355"/>
                  </a:lnTo>
                  <a:lnTo>
                    <a:pt x="0" y="1210355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5983626" y="745531"/>
            <a:ext cx="6378839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Berkshire Swash Bold"/>
              </a:rPr>
              <a:t>Our Team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308917" y="2030827"/>
            <a:ext cx="13811554" cy="2150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399" spc="95">
                <a:solidFill>
                  <a:srgbClr val="FFFFFF"/>
                </a:solidFill>
                <a:latin typeface="Blomfield MF"/>
              </a:rPr>
              <a:t>Group - G32</a:t>
            </a:r>
          </a:p>
          <a:p>
            <a:pPr algn="ctr">
              <a:lnSpc>
                <a:spcPts val="4319"/>
              </a:lnSpc>
            </a:pPr>
            <a:r>
              <a:rPr lang="en-US" sz="2399" spc="95">
                <a:solidFill>
                  <a:srgbClr val="FFFFFF"/>
                </a:solidFill>
                <a:latin typeface="Blomfield MF"/>
              </a:rPr>
              <a:t>Supervised by Ms. Mathangi Krishnathasan</a:t>
            </a:r>
          </a:p>
          <a:p>
            <a:pPr algn="ctr">
              <a:lnSpc>
                <a:spcPts val="4319"/>
              </a:lnSpc>
            </a:pPr>
            <a:r>
              <a:rPr lang="en-US" sz="2399" spc="95">
                <a:solidFill>
                  <a:srgbClr val="FFFFFF"/>
                </a:solidFill>
                <a:latin typeface="Blomfield MF"/>
              </a:rPr>
              <a:t>Co-Supervised by Ms. Yasmi Himaya</a:t>
            </a:r>
          </a:p>
          <a:p>
            <a:pPr algn="ctr">
              <a:lnSpc>
                <a:spcPts val="4319"/>
              </a:lnSpc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1764362" y="7600052"/>
            <a:ext cx="2172718" cy="861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3"/>
              </a:lnSpc>
              <a:spcBef>
                <a:spcPct val="0"/>
              </a:spcBef>
            </a:pPr>
            <a:r>
              <a:rPr lang="en-US" sz="2467">
                <a:solidFill>
                  <a:srgbClr val="606060"/>
                </a:solidFill>
                <a:latin typeface="League Spartan"/>
              </a:rPr>
              <a:t>Sukumar Kavishan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4945691" y="7687211"/>
            <a:ext cx="1989319" cy="861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3"/>
              </a:lnSpc>
              <a:spcBef>
                <a:spcPct val="0"/>
              </a:spcBef>
            </a:pPr>
            <a:r>
              <a:rPr lang="en-US" sz="2467">
                <a:solidFill>
                  <a:srgbClr val="606060"/>
                </a:solidFill>
                <a:latin typeface="League Spartan"/>
              </a:rPr>
              <a:t>Priskila Athauda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974559" y="7687211"/>
            <a:ext cx="1760956" cy="861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3"/>
              </a:lnSpc>
              <a:spcBef>
                <a:spcPct val="0"/>
              </a:spcBef>
            </a:pPr>
            <a:r>
              <a:rPr lang="en-US" sz="2467">
                <a:solidFill>
                  <a:srgbClr val="606060"/>
                </a:solidFill>
                <a:latin typeface="League Spartan"/>
              </a:rPr>
              <a:t>Shakir Saheel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909343" y="7687211"/>
            <a:ext cx="2662167" cy="861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3"/>
              </a:lnSpc>
              <a:spcBef>
                <a:spcPct val="0"/>
              </a:spcBef>
            </a:pPr>
            <a:r>
              <a:rPr lang="en-US" sz="2467">
                <a:solidFill>
                  <a:srgbClr val="606060"/>
                </a:solidFill>
                <a:latin typeface="League Spartan"/>
              </a:rPr>
              <a:t>Yonali Fernando</a:t>
            </a:r>
          </a:p>
        </p:txBody>
      </p:sp>
      <p:grpSp>
        <p:nvGrpSpPr>
          <p:cNvPr name="Group 55" id="55"/>
          <p:cNvGrpSpPr/>
          <p:nvPr/>
        </p:nvGrpSpPr>
        <p:grpSpPr>
          <a:xfrm rot="-10800000">
            <a:off x="13512456" y="4492088"/>
            <a:ext cx="3580567" cy="1417687"/>
            <a:chOff x="0" y="0"/>
            <a:chExt cx="980827" cy="388348"/>
          </a:xfrm>
        </p:grpSpPr>
        <p:sp>
          <p:nvSpPr>
            <p:cNvPr name="Freeform 56" id="56"/>
            <p:cNvSpPr/>
            <p:nvPr/>
          </p:nvSpPr>
          <p:spPr>
            <a:xfrm>
              <a:off x="0" y="0"/>
              <a:ext cx="980827" cy="388348"/>
            </a:xfrm>
            <a:custGeom>
              <a:avLst/>
              <a:gdLst/>
              <a:ahLst/>
              <a:cxnLst/>
              <a:rect r="r" b="b" t="t" l="l"/>
              <a:pathLst>
                <a:path h="388348" w="980827">
                  <a:moveTo>
                    <a:pt x="203200" y="388348"/>
                  </a:moveTo>
                  <a:lnTo>
                    <a:pt x="777627" y="388348"/>
                  </a:lnTo>
                  <a:lnTo>
                    <a:pt x="980827" y="0"/>
                  </a:lnTo>
                  <a:lnTo>
                    <a:pt x="0" y="0"/>
                  </a:lnTo>
                  <a:lnTo>
                    <a:pt x="203200" y="388348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8" id="58"/>
          <p:cNvGrpSpPr>
            <a:grpSpLocks noChangeAspect="true"/>
          </p:cNvGrpSpPr>
          <p:nvPr/>
        </p:nvGrpSpPr>
        <p:grpSpPr>
          <a:xfrm rot="0">
            <a:off x="13951883" y="4809972"/>
            <a:ext cx="2662167" cy="2305317"/>
            <a:chOff x="0" y="0"/>
            <a:chExt cx="4282440" cy="3708400"/>
          </a:xfrm>
        </p:grpSpPr>
        <p:sp>
          <p:nvSpPr>
            <p:cNvPr name="Freeform 59" id="5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0" r="0" t="-14547" b="-14547"/>
              </a:stretch>
            </a:blipFill>
          </p:spPr>
        </p:sp>
      </p:grpSp>
      <p:sp>
        <p:nvSpPr>
          <p:cNvPr name="TextBox 60" id="60"/>
          <p:cNvSpPr txBox="true"/>
          <p:nvPr/>
        </p:nvSpPr>
        <p:spPr>
          <a:xfrm rot="0">
            <a:off x="14065816" y="7687211"/>
            <a:ext cx="2234739" cy="861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3"/>
              </a:lnSpc>
              <a:spcBef>
                <a:spcPct val="0"/>
              </a:spcBef>
            </a:pPr>
            <a:r>
              <a:rPr lang="en-US" sz="2467">
                <a:solidFill>
                  <a:srgbClr val="606060"/>
                </a:solidFill>
                <a:latin typeface="League Spartan"/>
              </a:rPr>
              <a:t>Senal Punsara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16998787" y="8893813"/>
            <a:ext cx="1289213" cy="1107918"/>
            <a:chOff x="0" y="0"/>
            <a:chExt cx="812800" cy="698500"/>
          </a:xfrm>
        </p:grpSpPr>
        <p:sp>
          <p:nvSpPr>
            <p:cNvPr name="Freeform 62" id="62"/>
            <p:cNvSpPr/>
            <p:nvPr/>
          </p:nvSpPr>
          <p:spPr>
            <a:xfrm>
              <a:off x="27675" y="0"/>
              <a:ext cx="757449" cy="698500"/>
            </a:xfrm>
            <a:custGeom>
              <a:avLst/>
              <a:gdLst/>
              <a:ahLst/>
              <a:cxnLst/>
              <a:rect r="r" b="b" t="t" l="l"/>
              <a:pathLst>
                <a:path h="698500" w="757449">
                  <a:moveTo>
                    <a:pt x="712646" y="473823"/>
                  </a:moveTo>
                  <a:lnTo>
                    <a:pt x="654404" y="573927"/>
                  </a:lnTo>
                  <a:cubicBezTo>
                    <a:pt x="609531" y="651053"/>
                    <a:pt x="527031" y="698500"/>
                    <a:pt x="437801" y="698500"/>
                  </a:cubicBezTo>
                  <a:lnTo>
                    <a:pt x="319649" y="698500"/>
                  </a:lnTo>
                  <a:cubicBezTo>
                    <a:pt x="230419" y="698500"/>
                    <a:pt x="147919" y="651053"/>
                    <a:pt x="103046" y="573927"/>
                  </a:cubicBezTo>
                  <a:lnTo>
                    <a:pt x="44804" y="473823"/>
                  </a:lnTo>
                  <a:cubicBezTo>
                    <a:pt x="0" y="396817"/>
                    <a:pt x="0" y="301683"/>
                    <a:pt x="44804" y="224677"/>
                  </a:cubicBezTo>
                  <a:lnTo>
                    <a:pt x="103046" y="124573"/>
                  </a:lnTo>
                  <a:cubicBezTo>
                    <a:pt x="147919" y="47447"/>
                    <a:pt x="230419" y="0"/>
                    <a:pt x="319649" y="0"/>
                  </a:cubicBezTo>
                  <a:lnTo>
                    <a:pt x="437801" y="0"/>
                  </a:lnTo>
                  <a:cubicBezTo>
                    <a:pt x="527031" y="0"/>
                    <a:pt x="609531" y="47447"/>
                    <a:pt x="654404" y="124573"/>
                  </a:cubicBezTo>
                  <a:lnTo>
                    <a:pt x="712646" y="224677"/>
                  </a:lnTo>
                  <a:cubicBezTo>
                    <a:pt x="757450" y="301683"/>
                    <a:pt x="757450" y="396817"/>
                    <a:pt x="712646" y="4738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4" id="64"/>
          <p:cNvSpPr txBox="true"/>
          <p:nvPr/>
        </p:nvSpPr>
        <p:spPr>
          <a:xfrm rot="0">
            <a:off x="17349904" y="9063597"/>
            <a:ext cx="58697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G32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Pg  01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4205" y="2163692"/>
            <a:ext cx="9120628" cy="7838039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95882" y="2821463"/>
            <a:ext cx="7733361" cy="6522497"/>
            <a:chOff x="0" y="0"/>
            <a:chExt cx="1721018" cy="145154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721018" cy="1451547"/>
            </a:xfrm>
            <a:custGeom>
              <a:avLst/>
              <a:gdLst/>
              <a:ahLst/>
              <a:cxnLst/>
              <a:rect r="r" b="b" t="t" l="l"/>
              <a:pathLst>
                <a:path h="1451547" w="1721018">
                  <a:moveTo>
                    <a:pt x="0" y="0"/>
                  </a:moveTo>
                  <a:lnTo>
                    <a:pt x="1721018" y="0"/>
                  </a:lnTo>
                  <a:lnTo>
                    <a:pt x="1721018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038153" y="0"/>
            <a:ext cx="4393457" cy="839228"/>
            <a:chOff x="0" y="0"/>
            <a:chExt cx="1157124" cy="221031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27014" y="9447772"/>
            <a:ext cx="4393457" cy="839228"/>
            <a:chOff x="0" y="0"/>
            <a:chExt cx="1157124" cy="2210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479025" y="-189472"/>
            <a:ext cx="2664422" cy="1218172"/>
            <a:chOff x="0" y="0"/>
            <a:chExt cx="483446" cy="221031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244191" y="9258300"/>
            <a:ext cx="2664422" cy="1218172"/>
            <a:chOff x="0" y="0"/>
            <a:chExt cx="483446" cy="221031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089434" y="-189472"/>
            <a:ext cx="2664422" cy="1218172"/>
            <a:chOff x="0" y="0"/>
            <a:chExt cx="483446" cy="221031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6854601" y="9258300"/>
            <a:ext cx="2664422" cy="1218172"/>
            <a:chOff x="0" y="0"/>
            <a:chExt cx="483446" cy="221031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24425" y="2623966"/>
            <a:ext cx="7940187" cy="6917491"/>
            <a:chOff x="0" y="0"/>
            <a:chExt cx="6350000" cy="5532120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28" id="28"/>
          <p:cNvSpPr/>
          <p:nvPr/>
        </p:nvSpPr>
        <p:spPr>
          <a:xfrm rot="-7193308">
            <a:off x="-1185146" y="7707024"/>
            <a:ext cx="3926348" cy="0"/>
          </a:xfrm>
          <a:prstGeom prst="line">
            <a:avLst/>
          </a:prstGeom>
          <a:ln cap="flat" w="1047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-3598859">
            <a:off x="-1188964" y="4351864"/>
            <a:ext cx="3926348" cy="0"/>
          </a:xfrm>
          <a:prstGeom prst="line">
            <a:avLst/>
          </a:prstGeom>
          <a:ln cap="flat" w="1047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32415" y="1359129"/>
            <a:ext cx="422417" cy="430552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32415" y="4340192"/>
            <a:ext cx="422417" cy="430552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32415" y="7030267"/>
            <a:ext cx="422417" cy="430552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800283" y="5114336"/>
            <a:ext cx="7032057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Berkshire Swash"/>
              </a:rPr>
              <a:t>Presentation </a:t>
            </a:r>
          </a:p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Berkshire Swash"/>
              </a:rPr>
              <a:t>Content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454907" y="1350896"/>
            <a:ext cx="3230696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606060"/>
                </a:solidFill>
                <a:latin typeface="League Spartan"/>
              </a:rPr>
              <a:t>INTRODUCTION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454907" y="4419792"/>
            <a:ext cx="3230696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606060"/>
                </a:solidFill>
                <a:latin typeface="League Spartan"/>
              </a:rPr>
              <a:t>PROGRESS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454907" y="7022034"/>
            <a:ext cx="3230696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606060"/>
                </a:solidFill>
                <a:latin typeface="League Spartan"/>
              </a:rPr>
              <a:t>DEMOSTRATION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607379" y="1913456"/>
            <a:ext cx="5056882" cy="181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606060"/>
                </a:solidFill>
                <a:latin typeface="Cardo"/>
              </a:rPr>
              <a:t> </a:t>
            </a:r>
            <a:r>
              <a:rPr lang="en-US" sz="2599">
                <a:solidFill>
                  <a:srgbClr val="606060"/>
                </a:solidFill>
                <a:latin typeface="Cardo"/>
              </a:rPr>
              <a:t>Brief Introduction</a:t>
            </a:r>
          </a:p>
          <a:p>
            <a:pPr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606060"/>
                </a:solidFill>
                <a:latin typeface="Cardo"/>
              </a:rPr>
              <a:t> Problem Identification Solution</a:t>
            </a:r>
          </a:p>
          <a:p>
            <a:pPr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606060"/>
                </a:solidFill>
                <a:latin typeface="Cardo"/>
              </a:rPr>
              <a:t> Main Functionalities</a:t>
            </a:r>
          </a:p>
          <a:p>
            <a:pPr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606060"/>
                </a:solidFill>
                <a:latin typeface="Cardo"/>
              </a:rPr>
              <a:t> Quality Attributes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607379" y="4982402"/>
            <a:ext cx="4526905" cy="1353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606060"/>
                </a:solidFill>
                <a:latin typeface="Cardo"/>
              </a:rPr>
              <a:t>Feedback in Project Defense</a:t>
            </a:r>
          </a:p>
          <a:p>
            <a:pPr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606060"/>
                </a:solidFill>
                <a:latin typeface="Cardo"/>
              </a:rPr>
              <a:t>Action Plan Execution</a:t>
            </a:r>
          </a:p>
          <a:p>
            <a:pPr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606060"/>
                </a:solidFill>
                <a:latin typeface="Cardo"/>
              </a:rPr>
              <a:t>Amendments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607379" y="7584644"/>
            <a:ext cx="5301234" cy="1353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606060"/>
                </a:solidFill>
                <a:latin typeface="Cardo"/>
              </a:rPr>
              <a:t>User Interface Designs</a:t>
            </a:r>
          </a:p>
          <a:p>
            <a:pPr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606060"/>
                </a:solidFill>
                <a:latin typeface="Cardo"/>
              </a:rPr>
              <a:t>Completed Implementations</a:t>
            </a:r>
          </a:p>
          <a:p>
            <a:pPr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606060"/>
                </a:solidFill>
                <a:latin typeface="Cardo"/>
              </a:rPr>
              <a:t>Work in Progress with Timeline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6998787" y="8893813"/>
            <a:ext cx="1289213" cy="1107918"/>
            <a:chOff x="0" y="0"/>
            <a:chExt cx="812800" cy="698500"/>
          </a:xfrm>
        </p:grpSpPr>
        <p:sp>
          <p:nvSpPr>
            <p:cNvPr name="Freeform 41" id="41"/>
            <p:cNvSpPr/>
            <p:nvPr/>
          </p:nvSpPr>
          <p:spPr>
            <a:xfrm>
              <a:off x="27675" y="0"/>
              <a:ext cx="757449" cy="698500"/>
            </a:xfrm>
            <a:custGeom>
              <a:avLst/>
              <a:gdLst/>
              <a:ahLst/>
              <a:cxnLst/>
              <a:rect r="r" b="b" t="t" l="l"/>
              <a:pathLst>
                <a:path h="698500" w="757449">
                  <a:moveTo>
                    <a:pt x="712646" y="473823"/>
                  </a:moveTo>
                  <a:lnTo>
                    <a:pt x="654404" y="573927"/>
                  </a:lnTo>
                  <a:cubicBezTo>
                    <a:pt x="609531" y="651053"/>
                    <a:pt x="527031" y="698500"/>
                    <a:pt x="437801" y="698500"/>
                  </a:cubicBezTo>
                  <a:lnTo>
                    <a:pt x="319649" y="698500"/>
                  </a:lnTo>
                  <a:cubicBezTo>
                    <a:pt x="230419" y="698500"/>
                    <a:pt x="147919" y="651053"/>
                    <a:pt x="103046" y="573927"/>
                  </a:cubicBezTo>
                  <a:lnTo>
                    <a:pt x="44804" y="473823"/>
                  </a:lnTo>
                  <a:cubicBezTo>
                    <a:pt x="0" y="396817"/>
                    <a:pt x="0" y="301683"/>
                    <a:pt x="44804" y="224677"/>
                  </a:cubicBezTo>
                  <a:lnTo>
                    <a:pt x="103046" y="124573"/>
                  </a:lnTo>
                  <a:cubicBezTo>
                    <a:pt x="147919" y="47447"/>
                    <a:pt x="230419" y="0"/>
                    <a:pt x="319649" y="0"/>
                  </a:cubicBezTo>
                  <a:lnTo>
                    <a:pt x="437801" y="0"/>
                  </a:lnTo>
                  <a:cubicBezTo>
                    <a:pt x="527031" y="0"/>
                    <a:pt x="609531" y="47447"/>
                    <a:pt x="654404" y="124573"/>
                  </a:cubicBezTo>
                  <a:lnTo>
                    <a:pt x="712646" y="224677"/>
                  </a:lnTo>
                  <a:cubicBezTo>
                    <a:pt x="757450" y="301683"/>
                    <a:pt x="757450" y="396817"/>
                    <a:pt x="712646" y="4738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7335914" y="9063597"/>
            <a:ext cx="61495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G32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Pg  02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0094482" y="1683959"/>
            <a:ext cx="7706695" cy="6622941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0849608" y="-316585"/>
            <a:ext cx="6196442" cy="5511342"/>
            <a:chOff x="0" y="0"/>
            <a:chExt cx="1631985" cy="145154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631985" cy="1451547"/>
            </a:xfrm>
            <a:custGeom>
              <a:avLst/>
              <a:gdLst/>
              <a:ahLst/>
              <a:cxnLst/>
              <a:rect r="r" b="b" t="t" l="l"/>
              <a:pathLst>
                <a:path h="1451547" w="1631985">
                  <a:moveTo>
                    <a:pt x="0" y="0"/>
                  </a:moveTo>
                  <a:lnTo>
                    <a:pt x="1631985" y="0"/>
                  </a:lnTo>
                  <a:lnTo>
                    <a:pt x="1631985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036508" y="9447772"/>
            <a:ext cx="4393457" cy="839228"/>
            <a:chOff x="0" y="0"/>
            <a:chExt cx="1157124" cy="221031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480669" y="9258300"/>
            <a:ext cx="2664422" cy="1218172"/>
            <a:chOff x="0" y="0"/>
            <a:chExt cx="483446" cy="2210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91079" y="9258300"/>
            <a:ext cx="2664422" cy="1218172"/>
            <a:chOff x="0" y="0"/>
            <a:chExt cx="483446" cy="221031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10593203" y="2072879"/>
            <a:ext cx="6709253" cy="5845101"/>
            <a:chOff x="0" y="0"/>
            <a:chExt cx="6350000" cy="553212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0D7377"/>
            </a:solidFill>
          </p:spPr>
        </p:sp>
      </p:grpSp>
      <p:sp>
        <p:nvSpPr>
          <p:cNvPr name="AutoShape 19" id="19"/>
          <p:cNvSpPr/>
          <p:nvPr/>
        </p:nvSpPr>
        <p:spPr>
          <a:xfrm rot="1788959">
            <a:off x="13703365" y="1400294"/>
            <a:ext cx="3317663" cy="0"/>
          </a:xfrm>
          <a:prstGeom prst="line">
            <a:avLst/>
          </a:prstGeom>
          <a:ln cap="flat" w="85725">
            <a:solidFill>
              <a:srgbClr val="0D737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9045464">
            <a:off x="10877874" y="1386053"/>
            <a:ext cx="3317663" cy="0"/>
          </a:xfrm>
          <a:prstGeom prst="line">
            <a:avLst/>
          </a:prstGeom>
          <a:ln cap="flat" w="85725">
            <a:solidFill>
              <a:srgbClr val="0D737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1369337" y="2017956"/>
            <a:ext cx="5156985" cy="5954948"/>
            <a:chOff x="0" y="0"/>
            <a:chExt cx="5499100" cy="635000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0" r="0" t="-457" b="-457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567242" y="4073524"/>
            <a:ext cx="6609931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Berkshire Swash"/>
              </a:rPr>
              <a:t>Introduction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6998787" y="8893813"/>
            <a:ext cx="1289213" cy="1107918"/>
            <a:chOff x="0" y="0"/>
            <a:chExt cx="812800" cy="698500"/>
          </a:xfrm>
        </p:grpSpPr>
        <p:sp>
          <p:nvSpPr>
            <p:cNvPr name="Freeform 25" id="25"/>
            <p:cNvSpPr/>
            <p:nvPr/>
          </p:nvSpPr>
          <p:spPr>
            <a:xfrm>
              <a:off x="27675" y="0"/>
              <a:ext cx="757449" cy="698500"/>
            </a:xfrm>
            <a:custGeom>
              <a:avLst/>
              <a:gdLst/>
              <a:ahLst/>
              <a:cxnLst/>
              <a:rect r="r" b="b" t="t" l="l"/>
              <a:pathLst>
                <a:path h="698500" w="757449">
                  <a:moveTo>
                    <a:pt x="712646" y="473823"/>
                  </a:moveTo>
                  <a:lnTo>
                    <a:pt x="654404" y="573927"/>
                  </a:lnTo>
                  <a:cubicBezTo>
                    <a:pt x="609531" y="651053"/>
                    <a:pt x="527031" y="698500"/>
                    <a:pt x="437801" y="698500"/>
                  </a:cubicBezTo>
                  <a:lnTo>
                    <a:pt x="319649" y="698500"/>
                  </a:lnTo>
                  <a:cubicBezTo>
                    <a:pt x="230419" y="698500"/>
                    <a:pt x="147919" y="651053"/>
                    <a:pt x="103046" y="573927"/>
                  </a:cubicBezTo>
                  <a:lnTo>
                    <a:pt x="44804" y="473823"/>
                  </a:lnTo>
                  <a:cubicBezTo>
                    <a:pt x="0" y="396817"/>
                    <a:pt x="0" y="301683"/>
                    <a:pt x="44804" y="224677"/>
                  </a:cubicBezTo>
                  <a:lnTo>
                    <a:pt x="103046" y="124573"/>
                  </a:lnTo>
                  <a:cubicBezTo>
                    <a:pt x="147919" y="47447"/>
                    <a:pt x="230419" y="0"/>
                    <a:pt x="319649" y="0"/>
                  </a:cubicBezTo>
                  <a:lnTo>
                    <a:pt x="437801" y="0"/>
                  </a:lnTo>
                  <a:cubicBezTo>
                    <a:pt x="527031" y="0"/>
                    <a:pt x="609531" y="47447"/>
                    <a:pt x="654404" y="124573"/>
                  </a:cubicBezTo>
                  <a:lnTo>
                    <a:pt x="712646" y="224677"/>
                  </a:lnTo>
                  <a:cubicBezTo>
                    <a:pt x="757450" y="301683"/>
                    <a:pt x="757450" y="396817"/>
                    <a:pt x="712646" y="4738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7337328" y="9063597"/>
            <a:ext cx="612130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G32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Pg  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3950" y="1832029"/>
            <a:ext cx="7706695" cy="6622941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5400000">
            <a:off x="6217360" y="4505648"/>
            <a:ext cx="7447141" cy="0"/>
          </a:xfrm>
          <a:prstGeom prst="line">
            <a:avLst/>
          </a:prstGeom>
          <a:ln cap="flat" w="114300">
            <a:solidFill>
              <a:srgbClr val="0D737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669200" y="1591801"/>
            <a:ext cx="543461" cy="467036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69200" y="3484064"/>
            <a:ext cx="543461" cy="467036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69200" y="5376327"/>
            <a:ext cx="543461" cy="467036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546426" y="1044270"/>
            <a:ext cx="6712874" cy="1562099"/>
            <a:chOff x="0" y="0"/>
            <a:chExt cx="3001693" cy="69850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3001693" cy="698500"/>
            </a:xfrm>
            <a:custGeom>
              <a:avLst/>
              <a:gdLst/>
              <a:ahLst/>
              <a:cxnLst/>
              <a:rect r="r" b="b" t="t" l="l"/>
              <a:pathLst>
                <a:path h="698500" w="3001693">
                  <a:moveTo>
                    <a:pt x="3001693" y="349250"/>
                  </a:moveTo>
                  <a:lnTo>
                    <a:pt x="279849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798493" y="0"/>
                  </a:lnTo>
                  <a:lnTo>
                    <a:pt x="3001693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546426" y="2936533"/>
            <a:ext cx="6712874" cy="1562099"/>
            <a:chOff x="0" y="0"/>
            <a:chExt cx="3001693" cy="69850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3001693" cy="698500"/>
            </a:xfrm>
            <a:custGeom>
              <a:avLst/>
              <a:gdLst/>
              <a:ahLst/>
              <a:cxnLst/>
              <a:rect r="r" b="b" t="t" l="l"/>
              <a:pathLst>
                <a:path h="698500" w="3001693">
                  <a:moveTo>
                    <a:pt x="3001693" y="349250"/>
                  </a:moveTo>
                  <a:lnTo>
                    <a:pt x="279849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798493" y="0"/>
                  </a:lnTo>
                  <a:lnTo>
                    <a:pt x="3001693" y="34925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546426" y="4828796"/>
            <a:ext cx="6712874" cy="1562099"/>
            <a:chOff x="0" y="0"/>
            <a:chExt cx="3001693" cy="69850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3001693" cy="698500"/>
            </a:xfrm>
            <a:custGeom>
              <a:avLst/>
              <a:gdLst/>
              <a:ahLst/>
              <a:cxnLst/>
              <a:rect r="r" b="b" t="t" l="l"/>
              <a:pathLst>
                <a:path h="698500" w="3001693">
                  <a:moveTo>
                    <a:pt x="3001693" y="349250"/>
                  </a:moveTo>
                  <a:lnTo>
                    <a:pt x="279849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798493" y="0"/>
                  </a:lnTo>
                  <a:lnTo>
                    <a:pt x="3001693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853916" y="1308519"/>
            <a:ext cx="1202736" cy="1033601"/>
            <a:chOff x="0" y="0"/>
            <a:chExt cx="812800" cy="698500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853916" y="3200782"/>
            <a:ext cx="1202736" cy="1033601"/>
            <a:chOff x="0" y="0"/>
            <a:chExt cx="812800" cy="698500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853916" y="5093045"/>
            <a:ext cx="1202736" cy="1033601"/>
            <a:chOff x="0" y="0"/>
            <a:chExt cx="812800" cy="698500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-337928" y="2387829"/>
            <a:ext cx="6534491" cy="5511342"/>
            <a:chOff x="0" y="0"/>
            <a:chExt cx="1721018" cy="1451547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1721018" cy="1451547"/>
            </a:xfrm>
            <a:custGeom>
              <a:avLst/>
              <a:gdLst/>
              <a:ahLst/>
              <a:cxnLst/>
              <a:rect r="r" b="b" t="t" l="l"/>
              <a:pathLst>
                <a:path h="1451547" w="1721018">
                  <a:moveTo>
                    <a:pt x="0" y="0"/>
                  </a:moveTo>
                  <a:lnTo>
                    <a:pt x="1721018" y="0"/>
                  </a:lnTo>
                  <a:lnTo>
                    <a:pt x="1721018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-1038153" y="0"/>
            <a:ext cx="4393457" cy="839228"/>
            <a:chOff x="0" y="0"/>
            <a:chExt cx="1157124" cy="221031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727014" y="9447772"/>
            <a:ext cx="4393457" cy="839228"/>
            <a:chOff x="0" y="0"/>
            <a:chExt cx="1157124" cy="221031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2479025" y="-189472"/>
            <a:ext cx="2664422" cy="1218172"/>
            <a:chOff x="0" y="0"/>
            <a:chExt cx="483446" cy="221031"/>
          </a:xfrm>
        </p:grpSpPr>
        <p:sp>
          <p:nvSpPr>
            <p:cNvPr name="Freeform 43" id="43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5253716" y="9258300"/>
            <a:ext cx="2664422" cy="1218172"/>
            <a:chOff x="0" y="0"/>
            <a:chExt cx="483446" cy="221031"/>
          </a:xfrm>
        </p:grpSpPr>
        <p:sp>
          <p:nvSpPr>
            <p:cNvPr name="Freeform 46" id="46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4089434" y="-189472"/>
            <a:ext cx="2664422" cy="1218172"/>
            <a:chOff x="0" y="0"/>
            <a:chExt cx="483446" cy="221031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6854601" y="9258300"/>
            <a:ext cx="2664422" cy="1218172"/>
            <a:chOff x="0" y="0"/>
            <a:chExt cx="483446" cy="221031"/>
          </a:xfrm>
        </p:grpSpPr>
        <p:sp>
          <p:nvSpPr>
            <p:cNvPr name="Freeform 52" id="52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622671" y="2220949"/>
            <a:ext cx="6709253" cy="5845101"/>
            <a:chOff x="0" y="0"/>
            <a:chExt cx="6350000" cy="5532120"/>
          </a:xfrm>
        </p:grpSpPr>
        <p:sp>
          <p:nvSpPr>
            <p:cNvPr name="Freeform 55" id="55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56" id="56"/>
          <p:cNvSpPr/>
          <p:nvPr/>
        </p:nvSpPr>
        <p:spPr>
          <a:xfrm rot="-7193308">
            <a:off x="-497852" y="6516002"/>
            <a:ext cx="3317663" cy="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 rot="-3598859">
            <a:off x="-501078" y="3680979"/>
            <a:ext cx="3317663" cy="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8" id="5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83553" y="1500866"/>
            <a:ext cx="543461" cy="648908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59100" y="3426211"/>
            <a:ext cx="592368" cy="582742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98808" y="5303722"/>
            <a:ext cx="712951" cy="612246"/>
          </a:xfrm>
          <a:prstGeom prst="rect">
            <a:avLst/>
          </a:prstGeom>
        </p:spPr>
      </p:pic>
      <p:sp>
        <p:nvSpPr>
          <p:cNvPr name="TextBox 61" id="61"/>
          <p:cNvSpPr txBox="true"/>
          <p:nvPr/>
        </p:nvSpPr>
        <p:spPr>
          <a:xfrm rot="0">
            <a:off x="2069177" y="4130966"/>
            <a:ext cx="5816242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Berkshire Swash"/>
              </a:rPr>
              <a:t>Problem Definition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2151924" y="1385233"/>
            <a:ext cx="4702677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League Spartan"/>
              </a:rPr>
              <a:t>No proper event service system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2151924" y="3206951"/>
            <a:ext cx="4702677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League Spartan"/>
              </a:rPr>
              <a:t>Requirements are not clear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2151924" y="5150015"/>
            <a:ext cx="3968547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League Spartan"/>
              </a:rPr>
              <a:t>Customers are not ensured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10546426" y="6724270"/>
            <a:ext cx="6712874" cy="1562099"/>
            <a:chOff x="0" y="0"/>
            <a:chExt cx="3001693" cy="698500"/>
          </a:xfrm>
        </p:grpSpPr>
        <p:sp>
          <p:nvSpPr>
            <p:cNvPr name="Freeform 66" id="66"/>
            <p:cNvSpPr/>
            <p:nvPr/>
          </p:nvSpPr>
          <p:spPr>
            <a:xfrm>
              <a:off x="0" y="0"/>
              <a:ext cx="3001693" cy="698500"/>
            </a:xfrm>
            <a:custGeom>
              <a:avLst/>
              <a:gdLst/>
              <a:ahLst/>
              <a:cxnLst/>
              <a:rect r="r" b="b" t="t" l="l"/>
              <a:pathLst>
                <a:path h="698500" w="3001693">
                  <a:moveTo>
                    <a:pt x="3001693" y="349250"/>
                  </a:moveTo>
                  <a:lnTo>
                    <a:pt x="279849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798493" y="0"/>
                  </a:lnTo>
                  <a:lnTo>
                    <a:pt x="3001693" y="34925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10853916" y="6988519"/>
            <a:ext cx="1202736" cy="1033601"/>
            <a:chOff x="0" y="0"/>
            <a:chExt cx="812800" cy="698500"/>
          </a:xfrm>
        </p:grpSpPr>
        <p:sp>
          <p:nvSpPr>
            <p:cNvPr name="Freeform 69" id="6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71" id="7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59100" y="7213948"/>
            <a:ext cx="592368" cy="582742"/>
          </a:xfrm>
          <a:prstGeom prst="rect">
            <a:avLst/>
          </a:prstGeom>
        </p:spPr>
      </p:pic>
      <p:sp>
        <p:nvSpPr>
          <p:cNvPr name="TextBox 72" id="72"/>
          <p:cNvSpPr txBox="true"/>
          <p:nvPr/>
        </p:nvSpPr>
        <p:spPr>
          <a:xfrm rot="0">
            <a:off x="12151924" y="7089420"/>
            <a:ext cx="4702677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League Spartan"/>
              </a:rPr>
              <a:t>No multi service providing system</a:t>
            </a:r>
          </a:p>
        </p:txBody>
      </p:sp>
      <p:grpSp>
        <p:nvGrpSpPr>
          <p:cNvPr name="Group 73" id="73"/>
          <p:cNvGrpSpPr/>
          <p:nvPr/>
        </p:nvGrpSpPr>
        <p:grpSpPr>
          <a:xfrm rot="0">
            <a:off x="9669200" y="7271801"/>
            <a:ext cx="543461" cy="467036"/>
            <a:chOff x="0" y="0"/>
            <a:chExt cx="812800" cy="698500"/>
          </a:xfrm>
        </p:grpSpPr>
        <p:sp>
          <p:nvSpPr>
            <p:cNvPr name="Freeform 74" id="7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16998787" y="8893813"/>
            <a:ext cx="1289213" cy="1107918"/>
            <a:chOff x="0" y="0"/>
            <a:chExt cx="812800" cy="698500"/>
          </a:xfrm>
        </p:grpSpPr>
        <p:sp>
          <p:nvSpPr>
            <p:cNvPr name="Freeform 77" id="77"/>
            <p:cNvSpPr/>
            <p:nvPr/>
          </p:nvSpPr>
          <p:spPr>
            <a:xfrm>
              <a:off x="27675" y="0"/>
              <a:ext cx="757449" cy="698500"/>
            </a:xfrm>
            <a:custGeom>
              <a:avLst/>
              <a:gdLst/>
              <a:ahLst/>
              <a:cxnLst/>
              <a:rect r="r" b="b" t="t" l="l"/>
              <a:pathLst>
                <a:path h="698500" w="757449">
                  <a:moveTo>
                    <a:pt x="712646" y="473823"/>
                  </a:moveTo>
                  <a:lnTo>
                    <a:pt x="654404" y="573927"/>
                  </a:lnTo>
                  <a:cubicBezTo>
                    <a:pt x="609531" y="651053"/>
                    <a:pt x="527031" y="698500"/>
                    <a:pt x="437801" y="698500"/>
                  </a:cubicBezTo>
                  <a:lnTo>
                    <a:pt x="319649" y="698500"/>
                  </a:lnTo>
                  <a:cubicBezTo>
                    <a:pt x="230419" y="698500"/>
                    <a:pt x="147919" y="651053"/>
                    <a:pt x="103046" y="573927"/>
                  </a:cubicBezTo>
                  <a:lnTo>
                    <a:pt x="44804" y="473823"/>
                  </a:lnTo>
                  <a:cubicBezTo>
                    <a:pt x="0" y="396817"/>
                    <a:pt x="0" y="301683"/>
                    <a:pt x="44804" y="224677"/>
                  </a:cubicBezTo>
                  <a:lnTo>
                    <a:pt x="103046" y="124573"/>
                  </a:lnTo>
                  <a:cubicBezTo>
                    <a:pt x="147919" y="47447"/>
                    <a:pt x="230419" y="0"/>
                    <a:pt x="319649" y="0"/>
                  </a:cubicBezTo>
                  <a:lnTo>
                    <a:pt x="437801" y="0"/>
                  </a:lnTo>
                  <a:cubicBezTo>
                    <a:pt x="527031" y="0"/>
                    <a:pt x="609531" y="47447"/>
                    <a:pt x="654404" y="124573"/>
                  </a:cubicBezTo>
                  <a:lnTo>
                    <a:pt x="712646" y="224677"/>
                  </a:lnTo>
                  <a:cubicBezTo>
                    <a:pt x="757450" y="301683"/>
                    <a:pt x="757450" y="396817"/>
                    <a:pt x="712646" y="4738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9" id="79"/>
          <p:cNvSpPr txBox="true"/>
          <p:nvPr/>
        </p:nvSpPr>
        <p:spPr>
          <a:xfrm rot="0">
            <a:off x="17333384" y="9063597"/>
            <a:ext cx="62001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G32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Pg  04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84090" y="408965"/>
            <a:ext cx="10297408" cy="8849335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98464" y="1870444"/>
            <a:ext cx="20226390" cy="5926377"/>
            <a:chOff x="0" y="0"/>
            <a:chExt cx="4954048" cy="145154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954048" cy="1451547"/>
            </a:xfrm>
            <a:custGeom>
              <a:avLst/>
              <a:gdLst/>
              <a:ahLst/>
              <a:cxnLst/>
              <a:rect r="r" b="b" t="t" l="l"/>
              <a:pathLst>
                <a:path h="1451547" w="4954048">
                  <a:moveTo>
                    <a:pt x="0" y="0"/>
                  </a:moveTo>
                  <a:lnTo>
                    <a:pt x="4954048" y="0"/>
                  </a:lnTo>
                  <a:lnTo>
                    <a:pt x="4954048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950463" y="928626"/>
            <a:ext cx="8964662" cy="7810013"/>
            <a:chOff x="0" y="0"/>
            <a:chExt cx="6350000" cy="553212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1038975" y="9447772"/>
            <a:ext cx="4393457" cy="839228"/>
            <a:chOff x="0" y="0"/>
            <a:chExt cx="1157124" cy="221031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478202" y="9258300"/>
            <a:ext cx="2664422" cy="1218172"/>
            <a:chOff x="0" y="0"/>
            <a:chExt cx="483446" cy="22103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088612" y="9258300"/>
            <a:ext cx="2664422" cy="1218172"/>
            <a:chOff x="0" y="0"/>
            <a:chExt cx="483446" cy="221031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2"/>
          <a:srcRect l="1403" t="22914" r="14782" b="35378"/>
          <a:stretch>
            <a:fillRect/>
          </a:stretch>
        </p:blipFill>
        <p:spPr>
          <a:xfrm flipH="false" flipV="false" rot="0">
            <a:off x="9248717" y="2628666"/>
            <a:ext cx="7750070" cy="3856494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104276" y="2013319"/>
            <a:ext cx="6179814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Berkshire Swash"/>
              </a:rPr>
              <a:t>Solution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6794" y="3448487"/>
            <a:ext cx="8693669" cy="422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0746" indent="-255373" lvl="1">
              <a:lnSpc>
                <a:spcPts val="4258"/>
              </a:lnSpc>
              <a:buFont typeface="Arial"/>
              <a:buChar char="•"/>
            </a:pPr>
            <a:r>
              <a:rPr lang="en-US" sz="2365" spc="94">
                <a:solidFill>
                  <a:srgbClr val="FFFFFF"/>
                </a:solidFill>
                <a:latin typeface="Montserrat Semi-Bold"/>
              </a:rPr>
              <a:t>An event management system </a:t>
            </a:r>
          </a:p>
          <a:p>
            <a:pPr marL="510746" indent="-255373" lvl="1">
              <a:lnSpc>
                <a:spcPts val="4258"/>
              </a:lnSpc>
              <a:buFont typeface="Arial"/>
              <a:buChar char="•"/>
            </a:pPr>
            <a:r>
              <a:rPr lang="en-US" sz="2365" spc="94">
                <a:solidFill>
                  <a:srgbClr val="FFFFFF"/>
                </a:solidFill>
                <a:latin typeface="Montserrat Semi-Bold"/>
              </a:rPr>
              <a:t>Provide a web based platform for event management Facilitate and satisfy the users towards various services Assist the service providers to reach and promote their business </a:t>
            </a:r>
          </a:p>
          <a:p>
            <a:pPr marL="510746" indent="-255373" lvl="1">
              <a:lnSpc>
                <a:spcPts val="4258"/>
              </a:lnSpc>
              <a:buFont typeface="Arial"/>
              <a:buChar char="•"/>
            </a:pPr>
            <a:r>
              <a:rPr lang="en-US" sz="2365" spc="94">
                <a:solidFill>
                  <a:srgbClr val="FFFFFF"/>
                </a:solidFill>
                <a:latin typeface="Montserrat Semi-Bold"/>
              </a:rPr>
              <a:t>Customer to fulfill their needed services through this single system.</a:t>
            </a:r>
          </a:p>
          <a:p>
            <a:pPr>
              <a:lnSpc>
                <a:spcPts val="4258"/>
              </a:lnSpc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16998787" y="8893813"/>
            <a:ext cx="1289213" cy="1107918"/>
            <a:chOff x="0" y="0"/>
            <a:chExt cx="812800" cy="698500"/>
          </a:xfrm>
        </p:grpSpPr>
        <p:sp>
          <p:nvSpPr>
            <p:cNvPr name="Freeform 23" id="23"/>
            <p:cNvSpPr/>
            <p:nvPr/>
          </p:nvSpPr>
          <p:spPr>
            <a:xfrm>
              <a:off x="27675" y="0"/>
              <a:ext cx="757449" cy="698500"/>
            </a:xfrm>
            <a:custGeom>
              <a:avLst/>
              <a:gdLst/>
              <a:ahLst/>
              <a:cxnLst/>
              <a:rect r="r" b="b" t="t" l="l"/>
              <a:pathLst>
                <a:path h="698500" w="757449">
                  <a:moveTo>
                    <a:pt x="712646" y="473823"/>
                  </a:moveTo>
                  <a:lnTo>
                    <a:pt x="654404" y="573927"/>
                  </a:lnTo>
                  <a:cubicBezTo>
                    <a:pt x="609531" y="651053"/>
                    <a:pt x="527031" y="698500"/>
                    <a:pt x="437801" y="698500"/>
                  </a:cubicBezTo>
                  <a:lnTo>
                    <a:pt x="319649" y="698500"/>
                  </a:lnTo>
                  <a:cubicBezTo>
                    <a:pt x="230419" y="698500"/>
                    <a:pt x="147919" y="651053"/>
                    <a:pt x="103046" y="573927"/>
                  </a:cubicBezTo>
                  <a:lnTo>
                    <a:pt x="44804" y="473823"/>
                  </a:lnTo>
                  <a:cubicBezTo>
                    <a:pt x="0" y="396817"/>
                    <a:pt x="0" y="301683"/>
                    <a:pt x="44804" y="224677"/>
                  </a:cubicBezTo>
                  <a:lnTo>
                    <a:pt x="103046" y="124573"/>
                  </a:lnTo>
                  <a:cubicBezTo>
                    <a:pt x="147919" y="47447"/>
                    <a:pt x="230419" y="0"/>
                    <a:pt x="319649" y="0"/>
                  </a:cubicBezTo>
                  <a:lnTo>
                    <a:pt x="437801" y="0"/>
                  </a:lnTo>
                  <a:cubicBezTo>
                    <a:pt x="527031" y="0"/>
                    <a:pt x="609531" y="47447"/>
                    <a:pt x="654404" y="124573"/>
                  </a:cubicBezTo>
                  <a:lnTo>
                    <a:pt x="712646" y="224677"/>
                  </a:lnTo>
                  <a:cubicBezTo>
                    <a:pt x="757450" y="301683"/>
                    <a:pt x="757450" y="396817"/>
                    <a:pt x="712646" y="4738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7335542" y="9063597"/>
            <a:ext cx="615702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G32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Pg  05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21488" y="2239633"/>
            <a:ext cx="3379046" cy="2903867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62B6A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21488" y="5143500"/>
            <a:ext cx="3379046" cy="2903867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62B6A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3691566"/>
            <a:ext cx="3379046" cy="2903867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62B6A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18445" y="3940566"/>
            <a:ext cx="2799556" cy="2405868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811233" y="2488632"/>
            <a:ext cx="2799556" cy="2405868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811233" y="5392500"/>
            <a:ext cx="2799556" cy="2405868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056171" y="3691566"/>
            <a:ext cx="3379046" cy="2903867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62B6A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345916" y="3940566"/>
            <a:ext cx="2799556" cy="2405868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63892" y="-315699"/>
            <a:ext cx="10686704" cy="10918398"/>
            <a:chOff x="0" y="0"/>
            <a:chExt cx="878585" cy="897633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878585" cy="897633"/>
            </a:xfrm>
            <a:custGeom>
              <a:avLst/>
              <a:gdLst/>
              <a:ahLst/>
              <a:cxnLst/>
              <a:rect r="r" b="b" t="t" l="l"/>
              <a:pathLst>
                <a:path h="897633" w="878585">
                  <a:moveTo>
                    <a:pt x="878585" y="448817"/>
                  </a:moveTo>
                  <a:lnTo>
                    <a:pt x="675385" y="897633"/>
                  </a:lnTo>
                  <a:lnTo>
                    <a:pt x="203200" y="897633"/>
                  </a:lnTo>
                  <a:lnTo>
                    <a:pt x="0" y="448817"/>
                  </a:lnTo>
                  <a:lnTo>
                    <a:pt x="203200" y="0"/>
                  </a:lnTo>
                  <a:lnTo>
                    <a:pt x="675385" y="0"/>
                  </a:lnTo>
                  <a:lnTo>
                    <a:pt x="878585" y="4488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 rot="-7193308">
            <a:off x="8290367" y="7750981"/>
            <a:ext cx="6297185" cy="0"/>
          </a:xfrm>
          <a:prstGeom prst="line">
            <a:avLst/>
          </a:prstGeom>
          <a:ln cap="flat" w="1619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rot="-3598859">
            <a:off x="8296490" y="2369885"/>
            <a:ext cx="6297185" cy="0"/>
          </a:xfrm>
          <a:prstGeom prst="line">
            <a:avLst/>
          </a:prstGeom>
          <a:ln cap="flat" w="1619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-1038153" y="0"/>
            <a:ext cx="4393457" cy="839228"/>
            <a:chOff x="0" y="0"/>
            <a:chExt cx="1157124" cy="221031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-891476" y="9446514"/>
            <a:ext cx="4393457" cy="839228"/>
            <a:chOff x="0" y="0"/>
            <a:chExt cx="1157124" cy="221031"/>
          </a:xfrm>
        </p:grpSpPr>
        <p:sp>
          <p:nvSpPr>
            <p:cNvPr name="Freeform 35" id="35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2479025" y="-189472"/>
            <a:ext cx="2664422" cy="1218172"/>
            <a:chOff x="0" y="0"/>
            <a:chExt cx="483446" cy="221031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625702" y="9257042"/>
            <a:ext cx="2664422" cy="1218172"/>
            <a:chOff x="0" y="0"/>
            <a:chExt cx="483446" cy="221031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4089434" y="-189472"/>
            <a:ext cx="2664422" cy="1218172"/>
            <a:chOff x="0" y="0"/>
            <a:chExt cx="483446" cy="221031"/>
          </a:xfrm>
        </p:grpSpPr>
        <p:sp>
          <p:nvSpPr>
            <p:cNvPr name="Freeform 44" id="44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4236111" y="9257042"/>
            <a:ext cx="2664422" cy="1218172"/>
            <a:chOff x="0" y="0"/>
            <a:chExt cx="483446" cy="221031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28321" y="4453598"/>
            <a:ext cx="1379804" cy="1379804"/>
          </a:xfrm>
          <a:prstGeom prst="rect">
            <a:avLst/>
          </a:prstGeom>
        </p:spPr>
      </p:pic>
      <p:grpSp>
        <p:nvGrpSpPr>
          <p:cNvPr name="Group 50" id="50"/>
          <p:cNvGrpSpPr/>
          <p:nvPr/>
        </p:nvGrpSpPr>
        <p:grpSpPr>
          <a:xfrm rot="0">
            <a:off x="16998787" y="8893813"/>
            <a:ext cx="1289213" cy="1107918"/>
            <a:chOff x="0" y="0"/>
            <a:chExt cx="812800" cy="698500"/>
          </a:xfrm>
        </p:grpSpPr>
        <p:sp>
          <p:nvSpPr>
            <p:cNvPr name="Freeform 51" id="51"/>
            <p:cNvSpPr/>
            <p:nvPr/>
          </p:nvSpPr>
          <p:spPr>
            <a:xfrm>
              <a:off x="27675" y="0"/>
              <a:ext cx="757449" cy="698500"/>
            </a:xfrm>
            <a:custGeom>
              <a:avLst/>
              <a:gdLst/>
              <a:ahLst/>
              <a:cxnLst/>
              <a:rect r="r" b="b" t="t" l="l"/>
              <a:pathLst>
                <a:path h="698500" w="757449">
                  <a:moveTo>
                    <a:pt x="712646" y="473823"/>
                  </a:moveTo>
                  <a:lnTo>
                    <a:pt x="654404" y="573927"/>
                  </a:lnTo>
                  <a:cubicBezTo>
                    <a:pt x="609531" y="651053"/>
                    <a:pt x="527031" y="698500"/>
                    <a:pt x="437801" y="698500"/>
                  </a:cubicBezTo>
                  <a:lnTo>
                    <a:pt x="319649" y="698500"/>
                  </a:lnTo>
                  <a:cubicBezTo>
                    <a:pt x="230419" y="698500"/>
                    <a:pt x="147919" y="651053"/>
                    <a:pt x="103046" y="573927"/>
                  </a:cubicBezTo>
                  <a:lnTo>
                    <a:pt x="44804" y="473823"/>
                  </a:lnTo>
                  <a:cubicBezTo>
                    <a:pt x="0" y="396817"/>
                    <a:pt x="0" y="301683"/>
                    <a:pt x="44804" y="224677"/>
                  </a:cubicBezTo>
                  <a:lnTo>
                    <a:pt x="103046" y="124573"/>
                  </a:lnTo>
                  <a:cubicBezTo>
                    <a:pt x="147919" y="47447"/>
                    <a:pt x="230419" y="0"/>
                    <a:pt x="319649" y="0"/>
                  </a:cubicBezTo>
                  <a:lnTo>
                    <a:pt x="437801" y="0"/>
                  </a:lnTo>
                  <a:cubicBezTo>
                    <a:pt x="527031" y="0"/>
                    <a:pt x="609531" y="47447"/>
                    <a:pt x="654404" y="124573"/>
                  </a:cubicBezTo>
                  <a:lnTo>
                    <a:pt x="712646" y="224677"/>
                  </a:lnTo>
                  <a:cubicBezTo>
                    <a:pt x="757450" y="301683"/>
                    <a:pt x="757450" y="396817"/>
                    <a:pt x="712646" y="4738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95763" y="3043882"/>
            <a:ext cx="1295368" cy="1295368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561069" y="5873006"/>
            <a:ext cx="1458110" cy="1444855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986258" y="4307657"/>
            <a:ext cx="1671686" cy="1671686"/>
          </a:xfrm>
          <a:prstGeom prst="rect">
            <a:avLst/>
          </a:prstGeom>
        </p:spPr>
      </p:pic>
      <p:sp>
        <p:nvSpPr>
          <p:cNvPr name="TextBox 56" id="56"/>
          <p:cNvSpPr txBox="true"/>
          <p:nvPr/>
        </p:nvSpPr>
        <p:spPr>
          <a:xfrm rot="0">
            <a:off x="9919376" y="4589966"/>
            <a:ext cx="7724018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>
                <a:solidFill>
                  <a:srgbClr val="606060"/>
                </a:solidFill>
                <a:latin typeface="Berkshire Swash"/>
              </a:rPr>
              <a:t>Functionalities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7336138" y="9063597"/>
            <a:ext cx="614511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G32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Pg  06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3950" y="1832029"/>
            <a:ext cx="7706695" cy="6622941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44390" y="1698629"/>
            <a:ext cx="3365249" cy="2892011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823574" y="2931896"/>
            <a:ext cx="3860351" cy="3317489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74426" y="4789824"/>
            <a:ext cx="4420127" cy="3798547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337928" y="2387829"/>
            <a:ext cx="6534491" cy="5511342"/>
            <a:chOff x="0" y="0"/>
            <a:chExt cx="1721018" cy="1451547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721018" cy="1451547"/>
            </a:xfrm>
            <a:custGeom>
              <a:avLst/>
              <a:gdLst/>
              <a:ahLst/>
              <a:cxnLst/>
              <a:rect r="r" b="b" t="t" l="l"/>
              <a:pathLst>
                <a:path h="1451547" w="1721018">
                  <a:moveTo>
                    <a:pt x="0" y="0"/>
                  </a:moveTo>
                  <a:lnTo>
                    <a:pt x="1721018" y="0"/>
                  </a:lnTo>
                  <a:lnTo>
                    <a:pt x="1721018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038153" y="0"/>
            <a:ext cx="4393457" cy="839228"/>
            <a:chOff x="0" y="0"/>
            <a:chExt cx="1157124" cy="221031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727014" y="9447772"/>
            <a:ext cx="4393457" cy="839228"/>
            <a:chOff x="0" y="0"/>
            <a:chExt cx="1157124" cy="221031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479025" y="-189472"/>
            <a:ext cx="2664422" cy="1218172"/>
            <a:chOff x="0" y="0"/>
            <a:chExt cx="483446" cy="221031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244191" y="9258300"/>
            <a:ext cx="2664422" cy="1218172"/>
            <a:chOff x="0" y="0"/>
            <a:chExt cx="483446" cy="221031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4089434" y="-189472"/>
            <a:ext cx="2664422" cy="1218172"/>
            <a:chOff x="0" y="0"/>
            <a:chExt cx="483446" cy="221031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6854601" y="9258300"/>
            <a:ext cx="2664422" cy="1218172"/>
            <a:chOff x="0" y="0"/>
            <a:chExt cx="483446" cy="221031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622671" y="2220949"/>
            <a:ext cx="6709253" cy="5845101"/>
            <a:chOff x="0" y="0"/>
            <a:chExt cx="6350000" cy="5532120"/>
          </a:xfrm>
        </p:grpSpPr>
        <p:sp>
          <p:nvSpPr>
            <p:cNvPr name="Freeform 36" id="36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37" id="37"/>
          <p:cNvSpPr/>
          <p:nvPr/>
        </p:nvSpPr>
        <p:spPr>
          <a:xfrm rot="-7193308">
            <a:off x="-497852" y="6516002"/>
            <a:ext cx="3317663" cy="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rot="-3598859">
            <a:off x="-501078" y="3680979"/>
            <a:ext cx="3317663" cy="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16998787" y="8893813"/>
            <a:ext cx="1289213" cy="1107918"/>
            <a:chOff x="0" y="0"/>
            <a:chExt cx="812800" cy="698500"/>
          </a:xfrm>
        </p:grpSpPr>
        <p:sp>
          <p:nvSpPr>
            <p:cNvPr name="Freeform 40" id="40"/>
            <p:cNvSpPr/>
            <p:nvPr/>
          </p:nvSpPr>
          <p:spPr>
            <a:xfrm>
              <a:off x="27675" y="0"/>
              <a:ext cx="757449" cy="698500"/>
            </a:xfrm>
            <a:custGeom>
              <a:avLst/>
              <a:gdLst/>
              <a:ahLst/>
              <a:cxnLst/>
              <a:rect r="r" b="b" t="t" l="l"/>
              <a:pathLst>
                <a:path h="698500" w="757449">
                  <a:moveTo>
                    <a:pt x="712646" y="473823"/>
                  </a:moveTo>
                  <a:lnTo>
                    <a:pt x="654404" y="573927"/>
                  </a:lnTo>
                  <a:cubicBezTo>
                    <a:pt x="609531" y="651053"/>
                    <a:pt x="527031" y="698500"/>
                    <a:pt x="437801" y="698500"/>
                  </a:cubicBezTo>
                  <a:lnTo>
                    <a:pt x="319649" y="698500"/>
                  </a:lnTo>
                  <a:cubicBezTo>
                    <a:pt x="230419" y="698500"/>
                    <a:pt x="147919" y="651053"/>
                    <a:pt x="103046" y="573927"/>
                  </a:cubicBezTo>
                  <a:lnTo>
                    <a:pt x="44804" y="473823"/>
                  </a:lnTo>
                  <a:cubicBezTo>
                    <a:pt x="0" y="396817"/>
                    <a:pt x="0" y="301683"/>
                    <a:pt x="44804" y="224677"/>
                  </a:cubicBezTo>
                  <a:lnTo>
                    <a:pt x="103046" y="124573"/>
                  </a:lnTo>
                  <a:cubicBezTo>
                    <a:pt x="147919" y="47447"/>
                    <a:pt x="230419" y="0"/>
                    <a:pt x="319649" y="0"/>
                  </a:cubicBezTo>
                  <a:lnTo>
                    <a:pt x="437801" y="0"/>
                  </a:lnTo>
                  <a:cubicBezTo>
                    <a:pt x="527031" y="0"/>
                    <a:pt x="609531" y="47447"/>
                    <a:pt x="654404" y="124573"/>
                  </a:cubicBezTo>
                  <a:lnTo>
                    <a:pt x="712646" y="224677"/>
                  </a:lnTo>
                  <a:cubicBezTo>
                    <a:pt x="757450" y="301683"/>
                    <a:pt x="757450" y="396817"/>
                    <a:pt x="712646" y="4738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494075" y="1832029"/>
            <a:ext cx="2261523" cy="2261523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424739" y="3013986"/>
            <a:ext cx="2561949" cy="2561949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624324" y="5181600"/>
            <a:ext cx="2205380" cy="2152337"/>
          </a:xfrm>
          <a:prstGeom prst="rect">
            <a:avLst/>
          </a:prstGeom>
        </p:spPr>
      </p:pic>
      <p:sp>
        <p:nvSpPr>
          <p:cNvPr name="TextBox 45" id="45"/>
          <p:cNvSpPr txBox="true"/>
          <p:nvPr/>
        </p:nvSpPr>
        <p:spPr>
          <a:xfrm rot="0">
            <a:off x="2069177" y="4718050"/>
            <a:ext cx="5816242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Berkshire Swash"/>
              </a:rPr>
              <a:t>User Roles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494075" y="4034661"/>
            <a:ext cx="2465878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League Spartan"/>
              </a:rPr>
              <a:t>Admin</a:t>
            </a:r>
            <a:r>
              <a:rPr lang="en-US" sz="2799">
                <a:solidFill>
                  <a:srgbClr val="000000"/>
                </a:solidFill>
                <a:latin typeface="League Spartan"/>
              </a:rPr>
              <a:t> 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520810" y="5518785"/>
            <a:ext cx="2465878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League Spartan"/>
              </a:rPr>
              <a:t>Customer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968401" y="7611740"/>
            <a:ext cx="3517226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League Spartan"/>
              </a:rPr>
              <a:t>Service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League Spartan"/>
              </a:rPr>
              <a:t>Provider 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7336138" y="9063597"/>
            <a:ext cx="614511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G32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Pg  07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0094482" y="1832029"/>
            <a:ext cx="7706695" cy="6622941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2024722" y="10816"/>
            <a:ext cx="5665920" cy="10265368"/>
            <a:chOff x="0" y="0"/>
            <a:chExt cx="1492259" cy="270363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492259" cy="2703636"/>
            </a:xfrm>
            <a:custGeom>
              <a:avLst/>
              <a:gdLst/>
              <a:ahLst/>
              <a:cxnLst/>
              <a:rect r="r" b="b" t="t" l="l"/>
              <a:pathLst>
                <a:path h="2703636" w="1492259">
                  <a:moveTo>
                    <a:pt x="0" y="0"/>
                  </a:moveTo>
                  <a:lnTo>
                    <a:pt x="1492259" y="0"/>
                  </a:lnTo>
                  <a:lnTo>
                    <a:pt x="1492259" y="2703636"/>
                  </a:lnTo>
                  <a:lnTo>
                    <a:pt x="0" y="27036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036508" y="9447772"/>
            <a:ext cx="4393457" cy="839228"/>
            <a:chOff x="0" y="0"/>
            <a:chExt cx="1157124" cy="221031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480669" y="9258300"/>
            <a:ext cx="2664422" cy="1218172"/>
            <a:chOff x="0" y="0"/>
            <a:chExt cx="483446" cy="2210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91079" y="9258300"/>
            <a:ext cx="2664422" cy="1218172"/>
            <a:chOff x="0" y="0"/>
            <a:chExt cx="483446" cy="221031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10593203" y="2220949"/>
            <a:ext cx="6709253" cy="5845101"/>
            <a:chOff x="0" y="0"/>
            <a:chExt cx="6350000" cy="553212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0D7377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1369337" y="2166026"/>
            <a:ext cx="5156985" cy="5954948"/>
            <a:chOff x="0" y="0"/>
            <a:chExt cx="5499100" cy="635000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7736" r="-7736" t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28700" y="718898"/>
            <a:ext cx="5826463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Berkshire Swash"/>
              </a:rPr>
              <a:t>Admin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08808" y="2396621"/>
            <a:ext cx="9654255" cy="4909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View past and pending events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View and remove (if needed) customers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View and blacklist (if needed) service providers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View feedback and ratings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Able to generate reports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Update business policies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Update terms &amp; conditions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Manage service charges</a:t>
            </a:r>
          </a:p>
          <a:p>
            <a:pPr>
              <a:lnSpc>
                <a:spcPts val="3959"/>
              </a:lnSpc>
            </a:pPr>
            <a:r>
              <a:rPr lang="en-US" sz="2199" spc="87">
                <a:solidFill>
                  <a:srgbClr val="606060"/>
                </a:solidFill>
                <a:ea typeface="Montserrat Semi-Bold"/>
              </a:rPr>
              <a:t>▪ View and answer the questions asked in contact us page</a:t>
            </a:r>
          </a:p>
          <a:p>
            <a:pPr>
              <a:lnSpc>
                <a:spcPts val="3959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11718414" y="0"/>
            <a:ext cx="4393457" cy="839228"/>
            <a:chOff x="0" y="0"/>
            <a:chExt cx="1157124" cy="221031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235591" y="-189472"/>
            <a:ext cx="2664422" cy="1218172"/>
            <a:chOff x="0" y="0"/>
            <a:chExt cx="483446" cy="221031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6846001" y="-189472"/>
            <a:ext cx="2664422" cy="1218172"/>
            <a:chOff x="0" y="0"/>
            <a:chExt cx="483446" cy="221031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6998787" y="8893813"/>
            <a:ext cx="1289213" cy="1107918"/>
            <a:chOff x="0" y="0"/>
            <a:chExt cx="812800" cy="698500"/>
          </a:xfrm>
        </p:grpSpPr>
        <p:sp>
          <p:nvSpPr>
            <p:cNvPr name="Freeform 33" id="33"/>
            <p:cNvSpPr/>
            <p:nvPr/>
          </p:nvSpPr>
          <p:spPr>
            <a:xfrm>
              <a:off x="27675" y="0"/>
              <a:ext cx="757449" cy="698500"/>
            </a:xfrm>
            <a:custGeom>
              <a:avLst/>
              <a:gdLst/>
              <a:ahLst/>
              <a:cxnLst/>
              <a:rect r="r" b="b" t="t" l="l"/>
              <a:pathLst>
                <a:path h="698500" w="757449">
                  <a:moveTo>
                    <a:pt x="712646" y="473823"/>
                  </a:moveTo>
                  <a:lnTo>
                    <a:pt x="654404" y="573927"/>
                  </a:lnTo>
                  <a:cubicBezTo>
                    <a:pt x="609531" y="651053"/>
                    <a:pt x="527031" y="698500"/>
                    <a:pt x="437801" y="698500"/>
                  </a:cubicBezTo>
                  <a:lnTo>
                    <a:pt x="319649" y="698500"/>
                  </a:lnTo>
                  <a:cubicBezTo>
                    <a:pt x="230419" y="698500"/>
                    <a:pt x="147919" y="651053"/>
                    <a:pt x="103046" y="573927"/>
                  </a:cubicBezTo>
                  <a:lnTo>
                    <a:pt x="44804" y="473823"/>
                  </a:lnTo>
                  <a:cubicBezTo>
                    <a:pt x="0" y="396817"/>
                    <a:pt x="0" y="301683"/>
                    <a:pt x="44804" y="224677"/>
                  </a:cubicBezTo>
                  <a:lnTo>
                    <a:pt x="103046" y="124573"/>
                  </a:lnTo>
                  <a:cubicBezTo>
                    <a:pt x="147919" y="47447"/>
                    <a:pt x="230419" y="0"/>
                    <a:pt x="319649" y="0"/>
                  </a:cubicBezTo>
                  <a:lnTo>
                    <a:pt x="437801" y="0"/>
                  </a:lnTo>
                  <a:cubicBezTo>
                    <a:pt x="527031" y="0"/>
                    <a:pt x="609531" y="47447"/>
                    <a:pt x="654404" y="124573"/>
                  </a:cubicBezTo>
                  <a:lnTo>
                    <a:pt x="712646" y="224677"/>
                  </a:lnTo>
                  <a:cubicBezTo>
                    <a:pt x="757450" y="301683"/>
                    <a:pt x="757450" y="396817"/>
                    <a:pt x="712646" y="4738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7334277" y="9063597"/>
            <a:ext cx="618232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G32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ladea"/>
              </a:rPr>
              <a:t>Pg  08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DAFJgQAqfP8</dc:identifier>
  <dcterms:modified xsi:type="dcterms:W3CDTF">2011-08-01T06:04:30Z</dcterms:modified>
  <cp:revision>1</cp:revision>
  <dc:title>Entero</dc:title>
</cp:coreProperties>
</file>